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503" r:id="rId3"/>
    <p:sldId id="460" r:id="rId4"/>
    <p:sldId id="457" r:id="rId5"/>
    <p:sldId id="490" r:id="rId6"/>
    <p:sldId id="504" r:id="rId7"/>
    <p:sldId id="505" r:id="rId8"/>
    <p:sldId id="506" r:id="rId9"/>
    <p:sldId id="467" r:id="rId10"/>
    <p:sldId id="495" r:id="rId11"/>
    <p:sldId id="501" r:id="rId12"/>
    <p:sldId id="444" r:id="rId13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940" autoAdjust="0"/>
    <p:restoredTop sz="94660"/>
  </p:normalViewPr>
  <p:slideViewPr>
    <p:cSldViewPr snapToGrid="0">
      <p:cViewPr varScale="1">
        <p:scale>
          <a:sx n="88" d="100"/>
          <a:sy n="88" d="100"/>
        </p:scale>
        <p:origin x="86" y="1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niša Vuksan" userId="3af124f9-b8e7-46e3-9422-21ae1d17ac0b" providerId="ADAL" clId="{ECA32086-6AE5-481E-8C4D-3F40AC2FED63}"/>
    <pc:docChg chg="undo custSel addSld delSld modSld sldOrd">
      <pc:chgData name="Siniša Vuksan" userId="3af124f9-b8e7-46e3-9422-21ae1d17ac0b" providerId="ADAL" clId="{ECA32086-6AE5-481E-8C4D-3F40AC2FED63}" dt="2021-01-22T13:51:02.877" v="1947" actId="1076"/>
      <pc:docMkLst>
        <pc:docMk/>
      </pc:docMkLst>
      <pc:sldChg chg="modSp">
        <pc:chgData name="Siniša Vuksan" userId="3af124f9-b8e7-46e3-9422-21ae1d17ac0b" providerId="ADAL" clId="{ECA32086-6AE5-481E-8C4D-3F40AC2FED63}" dt="2021-01-22T12:31:41.625" v="18" actId="20577"/>
        <pc:sldMkLst>
          <pc:docMk/>
          <pc:sldMk cId="1473559465" sldId="256"/>
        </pc:sldMkLst>
        <pc:spChg chg="mod">
          <ac:chgData name="Siniša Vuksan" userId="3af124f9-b8e7-46e3-9422-21ae1d17ac0b" providerId="ADAL" clId="{ECA32086-6AE5-481E-8C4D-3F40AC2FED63}" dt="2021-01-22T12:31:41.625" v="18" actId="20577"/>
          <ac:spMkLst>
            <pc:docMk/>
            <pc:sldMk cId="1473559465" sldId="256"/>
            <ac:spMk id="3" creationId="{1DEA2198-4687-4966-8D99-48F3FDF0BDE4}"/>
          </ac:spMkLst>
        </pc:spChg>
      </pc:sldChg>
      <pc:sldChg chg="addSp delSp modSp add delAnim modAnim">
        <pc:chgData name="Siniša Vuksan" userId="3af124f9-b8e7-46e3-9422-21ae1d17ac0b" providerId="ADAL" clId="{ECA32086-6AE5-481E-8C4D-3F40AC2FED63}" dt="2021-01-22T12:47:38.263" v="663" actId="20577"/>
        <pc:sldMkLst>
          <pc:docMk/>
          <pc:sldMk cId="325986483" sldId="460"/>
        </pc:sldMkLst>
        <pc:spChg chg="del">
          <ac:chgData name="Siniša Vuksan" userId="3af124f9-b8e7-46e3-9422-21ae1d17ac0b" providerId="ADAL" clId="{ECA32086-6AE5-481E-8C4D-3F40AC2FED63}" dt="2021-01-22T12:34:34.443" v="21" actId="478"/>
          <ac:spMkLst>
            <pc:docMk/>
            <pc:sldMk cId="325986483" sldId="460"/>
            <ac:spMk id="4" creationId="{8C1BE7DE-85F6-43EF-B1DF-DD0AE99942D3}"/>
          </ac:spMkLst>
        </pc:spChg>
        <pc:spChg chg="add mod">
          <ac:chgData name="Siniša Vuksan" userId="3af124f9-b8e7-46e3-9422-21ae1d17ac0b" providerId="ADAL" clId="{ECA32086-6AE5-481E-8C4D-3F40AC2FED63}" dt="2021-01-22T12:39:19.843" v="216" actId="20577"/>
          <ac:spMkLst>
            <pc:docMk/>
            <pc:sldMk cId="325986483" sldId="460"/>
            <ac:spMk id="8" creationId="{EE0940DD-FC15-4A39-82BD-0425B68EF6B3}"/>
          </ac:spMkLst>
        </pc:spChg>
        <pc:spChg chg="mod">
          <ac:chgData name="Siniša Vuksan" userId="3af124f9-b8e7-46e3-9422-21ae1d17ac0b" providerId="ADAL" clId="{ECA32086-6AE5-481E-8C4D-3F40AC2FED63}" dt="2021-01-22T12:37:40.063" v="204" actId="14100"/>
          <ac:spMkLst>
            <pc:docMk/>
            <pc:sldMk cId="325986483" sldId="460"/>
            <ac:spMk id="9" creationId="{5B543F9D-7FE5-4AC5-8820-BFE4AC78DA0B}"/>
          </ac:spMkLst>
        </pc:spChg>
        <pc:spChg chg="mod">
          <ac:chgData name="Siniša Vuksan" userId="3af124f9-b8e7-46e3-9422-21ae1d17ac0b" providerId="ADAL" clId="{ECA32086-6AE5-481E-8C4D-3F40AC2FED63}" dt="2021-01-22T12:45:01.328" v="542" actId="20577"/>
          <ac:spMkLst>
            <pc:docMk/>
            <pc:sldMk cId="325986483" sldId="460"/>
            <ac:spMk id="10" creationId="{A3BF8D71-0E10-4C26-8D2B-68AB112CB5F2}"/>
          </ac:spMkLst>
        </pc:spChg>
        <pc:spChg chg="add mod">
          <ac:chgData name="Siniša Vuksan" userId="3af124f9-b8e7-46e3-9422-21ae1d17ac0b" providerId="ADAL" clId="{ECA32086-6AE5-481E-8C4D-3F40AC2FED63}" dt="2021-01-22T12:46:04.643" v="578" actId="1076"/>
          <ac:spMkLst>
            <pc:docMk/>
            <pc:sldMk cId="325986483" sldId="460"/>
            <ac:spMk id="11" creationId="{73EE274A-562C-4B30-9E56-75EED53855E7}"/>
          </ac:spMkLst>
        </pc:spChg>
        <pc:spChg chg="mod">
          <ac:chgData name="Siniša Vuksan" userId="3af124f9-b8e7-46e3-9422-21ae1d17ac0b" providerId="ADAL" clId="{ECA32086-6AE5-481E-8C4D-3F40AC2FED63}" dt="2021-01-22T12:47:38.263" v="663" actId="20577"/>
          <ac:spMkLst>
            <pc:docMk/>
            <pc:sldMk cId="325986483" sldId="460"/>
            <ac:spMk id="12" creationId="{6B4E3940-2504-4616-B7E2-7121107BF702}"/>
          </ac:spMkLst>
        </pc:spChg>
        <pc:spChg chg="add mod">
          <ac:chgData name="Siniša Vuksan" userId="3af124f9-b8e7-46e3-9422-21ae1d17ac0b" providerId="ADAL" clId="{ECA32086-6AE5-481E-8C4D-3F40AC2FED63}" dt="2021-01-22T12:46:56.202" v="654" actId="20577"/>
          <ac:spMkLst>
            <pc:docMk/>
            <pc:sldMk cId="325986483" sldId="460"/>
            <ac:spMk id="13" creationId="{29F885B8-B4EF-4C84-9949-ABC6882618E2}"/>
          </ac:spMkLst>
        </pc:spChg>
        <pc:picChg chg="del">
          <ac:chgData name="Siniša Vuksan" userId="3af124f9-b8e7-46e3-9422-21ae1d17ac0b" providerId="ADAL" clId="{ECA32086-6AE5-481E-8C4D-3F40AC2FED63}" dt="2021-01-22T12:34:31.068" v="20" actId="478"/>
          <ac:picMkLst>
            <pc:docMk/>
            <pc:sldMk cId="325986483" sldId="460"/>
            <ac:picMk id="2" creationId="{6CD3EED1-5818-42A8-A4F8-63B8F0FF4A9F}"/>
          </ac:picMkLst>
        </pc:picChg>
        <pc:picChg chg="add mod">
          <ac:chgData name="Siniša Vuksan" userId="3af124f9-b8e7-46e3-9422-21ae1d17ac0b" providerId="ADAL" clId="{ECA32086-6AE5-481E-8C4D-3F40AC2FED63}" dt="2021-01-22T12:38:35.522" v="209" actId="1076"/>
          <ac:picMkLst>
            <pc:docMk/>
            <pc:sldMk cId="325986483" sldId="460"/>
            <ac:picMk id="3" creationId="{B6B24D88-3C84-430A-9B27-BDB94FB994B0}"/>
          </ac:picMkLst>
        </pc:picChg>
      </pc:sldChg>
    </pc:docChg>
  </pc:docChgLst>
  <pc:docChgLst>
    <pc:chgData name="Siniša ᵀᴴᴱ ᴼᴿᴵᴳᴵᴻᴬᴸ Wolfenstein" userId="215f646470bc261a" providerId="LiveId" clId="{5BFBD172-CB60-406F-BB96-F64C8F4EE7E5}"/>
    <pc:docChg chg="undo redo custSel addSld delSld modSld sldOrd">
      <pc:chgData name="Siniša ᵀᴴᴱ ᴼᴿᴵᴳᴵᴻᴬᴸ Wolfenstein" userId="215f646470bc261a" providerId="LiveId" clId="{5BFBD172-CB60-406F-BB96-F64C8F4EE7E5}" dt="2021-03-06T09:06:36.076" v="14270" actId="20577"/>
      <pc:docMkLst>
        <pc:docMk/>
      </pc:docMkLst>
      <pc:sldChg chg="modSp">
        <pc:chgData name="Siniša ᵀᴴᴱ ᴼᴿᴵᴳᴵᴻᴬᴸ Wolfenstein" userId="215f646470bc261a" providerId="LiveId" clId="{5BFBD172-CB60-406F-BB96-F64C8F4EE7E5}" dt="2021-03-06T07:33:43.142" v="12801" actId="20577"/>
        <pc:sldMkLst>
          <pc:docMk/>
          <pc:sldMk cId="1473559465" sldId="256"/>
        </pc:sldMkLst>
        <pc:spChg chg="mod">
          <ac:chgData name="Siniša ᵀᴴᴱ ᴼᴿᴵᴳᴵᴻᴬᴸ Wolfenstein" userId="215f646470bc261a" providerId="LiveId" clId="{5BFBD172-CB60-406F-BB96-F64C8F4EE7E5}" dt="2021-02-27T12:21:02.019" v="10542" actId="20577"/>
          <ac:spMkLst>
            <pc:docMk/>
            <pc:sldMk cId="1473559465" sldId="256"/>
            <ac:spMk id="2" creationId="{B16DF7CC-7E41-46FD-AD7B-E6616659F8A6}"/>
          </ac:spMkLst>
        </pc:spChg>
        <pc:spChg chg="mod">
          <ac:chgData name="Siniša ᵀᴴᴱ ᴼᴿᴵᴳᴵᴻᴬᴸ Wolfenstein" userId="215f646470bc261a" providerId="LiveId" clId="{5BFBD172-CB60-406F-BB96-F64C8F4EE7E5}" dt="2021-03-06T07:33:43.142" v="12801" actId="20577"/>
          <ac:spMkLst>
            <pc:docMk/>
            <pc:sldMk cId="1473559465" sldId="256"/>
            <ac:spMk id="3" creationId="{1DEA2198-4687-4966-8D99-48F3FDF0BDE4}"/>
          </ac:spMkLst>
        </pc:spChg>
      </pc:sldChg>
      <pc:sldChg chg="modSp add">
        <pc:chgData name="Siniša ᵀᴴᴱ ᴼᴿᴵᴳᴵᴻᴬᴸ Wolfenstein" userId="215f646470bc261a" providerId="LiveId" clId="{5BFBD172-CB60-406F-BB96-F64C8F4EE7E5}" dt="2021-03-06T08:57:24.466" v="14241" actId="20577"/>
        <pc:sldMkLst>
          <pc:docMk/>
          <pc:sldMk cId="1448836093" sldId="444"/>
        </pc:sldMkLst>
        <pc:spChg chg="mod">
          <ac:chgData name="Siniša ᵀᴴᴱ ᴼᴿᴵᴳᴵᴻᴬᴸ Wolfenstein" userId="215f646470bc261a" providerId="LiveId" clId="{5BFBD172-CB60-406F-BB96-F64C8F4EE7E5}" dt="2021-03-06T08:57:24.466" v="14241" actId="20577"/>
          <ac:spMkLst>
            <pc:docMk/>
            <pc:sldMk cId="1448836093" sldId="444"/>
            <ac:spMk id="18" creationId="{8619A0A9-4971-4637-BA0B-39A4F5D24D27}"/>
          </ac:spMkLst>
        </pc:spChg>
      </pc:sldChg>
      <pc:sldChg chg="addSp modSp add modAnim">
        <pc:chgData name="Siniša ᵀᴴᴱ ᴼᴿᴵᴳᴵᴻᴬᴸ Wolfenstein" userId="215f646470bc261a" providerId="LiveId" clId="{5BFBD172-CB60-406F-BB96-F64C8F4EE7E5}" dt="2021-03-06T08:18:28.948" v="13160" actId="20577"/>
        <pc:sldMkLst>
          <pc:docMk/>
          <pc:sldMk cId="3065940442" sldId="457"/>
        </pc:sldMkLst>
        <pc:spChg chg="mod">
          <ac:chgData name="Siniša ᵀᴴᴱ ᴼᴿᴵᴳᴵᴻᴬᴸ Wolfenstein" userId="215f646470bc261a" providerId="LiveId" clId="{5BFBD172-CB60-406F-BB96-F64C8F4EE7E5}" dt="2021-03-06T08:17:09.256" v="13094" actId="1076"/>
          <ac:spMkLst>
            <pc:docMk/>
            <pc:sldMk cId="3065940442" sldId="457"/>
            <ac:spMk id="6" creationId="{010AB125-9086-4261-98B4-FC5A0801347C}"/>
          </ac:spMkLst>
        </pc:spChg>
        <pc:spChg chg="mod">
          <ac:chgData name="Siniša ᵀᴴᴱ ᴼᴿᴵᴳᴵᴻᴬᴸ Wolfenstein" userId="215f646470bc261a" providerId="LiveId" clId="{5BFBD172-CB60-406F-BB96-F64C8F4EE7E5}" dt="2021-03-06T07:52:14.957" v="13011" actId="20577"/>
          <ac:spMkLst>
            <pc:docMk/>
            <pc:sldMk cId="3065940442" sldId="457"/>
            <ac:spMk id="7" creationId="{0256D9EB-C20B-45FA-9F3D-124012366C9E}"/>
          </ac:spMkLst>
        </pc:spChg>
        <pc:spChg chg="add mod">
          <ac:chgData name="Siniša ᵀᴴᴱ ᴼᴿᴵᴳᴵᴻᴬᴸ Wolfenstein" userId="215f646470bc261a" providerId="LiveId" clId="{5BFBD172-CB60-406F-BB96-F64C8F4EE7E5}" dt="2021-03-06T08:18:28.948" v="13160" actId="20577"/>
          <ac:spMkLst>
            <pc:docMk/>
            <pc:sldMk cId="3065940442" sldId="457"/>
            <ac:spMk id="8" creationId="{967F8872-38F4-48B5-9EDC-1CF5021FBB71}"/>
          </ac:spMkLst>
        </pc:spChg>
        <pc:picChg chg="mod">
          <ac:chgData name="Siniša ᵀᴴᴱ ᴼᴿᴵᴳᴵᴻᴬᴸ Wolfenstein" userId="215f646470bc261a" providerId="LiveId" clId="{5BFBD172-CB60-406F-BB96-F64C8F4EE7E5}" dt="2021-03-06T08:14:16.675" v="13017" actId="1076"/>
          <ac:picMkLst>
            <pc:docMk/>
            <pc:sldMk cId="3065940442" sldId="457"/>
            <ac:picMk id="2" creationId="{79AB126F-5218-4223-8FB3-6BD5D18FF2B3}"/>
          </ac:picMkLst>
        </pc:picChg>
        <pc:picChg chg="add mod">
          <ac:chgData name="Siniša ᵀᴴᴱ ᴼᴿᴵᴳᴵᴻᴬᴸ Wolfenstein" userId="215f646470bc261a" providerId="LiveId" clId="{5BFBD172-CB60-406F-BB96-F64C8F4EE7E5}" dt="2021-03-06T08:17:35.931" v="13100" actId="208"/>
          <ac:picMkLst>
            <pc:docMk/>
            <pc:sldMk cId="3065940442" sldId="457"/>
            <ac:picMk id="3" creationId="{D679C1F6-560E-479E-915E-CF740A8713CD}"/>
          </ac:picMkLst>
        </pc:picChg>
        <pc:picChg chg="mod">
          <ac:chgData name="Siniša ᵀᴴᴱ ᴼᴿᴵᴳᴵᴻᴬᴸ Wolfenstein" userId="215f646470bc261a" providerId="LiveId" clId="{5BFBD172-CB60-406F-BB96-F64C8F4EE7E5}" dt="2021-03-06T07:52:37.887" v="13013" actId="14826"/>
          <ac:picMkLst>
            <pc:docMk/>
            <pc:sldMk cId="3065940442" sldId="457"/>
            <ac:picMk id="4" creationId="{1B2619D9-4F98-4A11-8FFE-57C7EB1F529A}"/>
          </ac:picMkLst>
        </pc:picChg>
      </pc:sldChg>
      <pc:sldChg chg="addSp delSp modSp ord addAnim delAnim modAnim">
        <pc:chgData name="Siniša ᵀᴴᴱ ᴼᴿᴵᴳᴵᴻᴬᴸ Wolfenstein" userId="215f646470bc261a" providerId="LiveId" clId="{5BFBD172-CB60-406F-BB96-F64C8F4EE7E5}" dt="2021-03-06T07:48:04.755" v="13008" actId="14100"/>
        <pc:sldMkLst>
          <pc:docMk/>
          <pc:sldMk cId="325986483" sldId="460"/>
        </pc:sldMkLst>
        <pc:spChg chg="add del mod">
          <ac:chgData name="Siniša ᵀᴴᴱ ᴼᴿᴵᴳᴵᴻᴬᴸ Wolfenstein" userId="215f646470bc261a" providerId="LiveId" clId="{5BFBD172-CB60-406F-BB96-F64C8F4EE7E5}" dt="2021-01-30T06:38:52.608" v="453" actId="478"/>
          <ac:spMkLst>
            <pc:docMk/>
            <pc:sldMk cId="325986483" sldId="460"/>
            <ac:spMk id="4" creationId="{B074C5E8-C705-40E9-9BA6-E049C6092B9B}"/>
          </ac:spMkLst>
        </pc:spChg>
        <pc:spChg chg="add del mod">
          <ac:chgData name="Siniša ᵀᴴᴱ ᴼᴿᴵᴳᴵᴻᴬᴸ Wolfenstein" userId="215f646470bc261a" providerId="LiveId" clId="{5BFBD172-CB60-406F-BB96-F64C8F4EE7E5}" dt="2021-02-12T16:43:42.599" v="5451" actId="478"/>
          <ac:spMkLst>
            <pc:docMk/>
            <pc:sldMk cId="325986483" sldId="460"/>
            <ac:spMk id="5" creationId="{7F10C940-A1A3-400A-9B00-C2A3EA293670}"/>
          </ac:spMkLst>
        </pc:spChg>
        <pc:spChg chg="add del mod">
          <ac:chgData name="Siniša ᵀᴴᴱ ᴼᴿᴵᴳᴵᴻᴬᴸ Wolfenstein" userId="215f646470bc261a" providerId="LiveId" clId="{5BFBD172-CB60-406F-BB96-F64C8F4EE7E5}" dt="2021-02-12T16:43:44.602" v="5452" actId="478"/>
          <ac:spMkLst>
            <pc:docMk/>
            <pc:sldMk cId="325986483" sldId="460"/>
            <ac:spMk id="6" creationId="{224905A2-C2F1-4680-BCC6-FB38BBDE2097}"/>
          </ac:spMkLst>
        </pc:spChg>
        <pc:spChg chg="add mod">
          <ac:chgData name="Siniša ᵀᴴᴱ ᴼᴿᴵᴳᴵᴻᴬᴸ Wolfenstein" userId="215f646470bc261a" providerId="LiveId" clId="{5BFBD172-CB60-406F-BB96-F64C8F4EE7E5}" dt="2021-03-06T07:46:53.397" v="12926" actId="14100"/>
          <ac:spMkLst>
            <pc:docMk/>
            <pc:sldMk cId="325986483" sldId="460"/>
            <ac:spMk id="8" creationId="{D48593FF-D835-47C2-BC10-D8E8DDD1FCBF}"/>
          </ac:spMkLst>
        </pc:spChg>
        <pc:spChg chg="del">
          <ac:chgData name="Siniša ᵀᴴᴱ ᴼᴿᴵᴳᴵᴻᴬᴸ Wolfenstein" userId="215f646470bc261a" providerId="LiveId" clId="{5BFBD172-CB60-406F-BB96-F64C8F4EE7E5}" dt="2021-01-30T06:31:44.783" v="370" actId="478"/>
          <ac:spMkLst>
            <pc:docMk/>
            <pc:sldMk cId="325986483" sldId="460"/>
            <ac:spMk id="8" creationId="{EE0940DD-FC15-4A39-82BD-0425B68EF6B3}"/>
          </ac:spMkLst>
        </pc:spChg>
        <pc:spChg chg="del">
          <ac:chgData name="Siniša ᵀᴴᴱ ᴼᴿᴵᴳᴵᴻᴬᴸ Wolfenstein" userId="215f646470bc261a" providerId="LiveId" clId="{5BFBD172-CB60-406F-BB96-F64C8F4EE7E5}" dt="2021-01-30T06:31:39.569" v="369" actId="478"/>
          <ac:spMkLst>
            <pc:docMk/>
            <pc:sldMk cId="325986483" sldId="460"/>
            <ac:spMk id="9" creationId="{5B543F9D-7FE5-4AC5-8820-BFE4AC78DA0B}"/>
          </ac:spMkLst>
        </pc:spChg>
        <pc:spChg chg="del mod">
          <ac:chgData name="Siniša ᵀᴴᴱ ᴼᴿᴵᴳᴵᴻᴬᴸ Wolfenstein" userId="215f646470bc261a" providerId="LiveId" clId="{5BFBD172-CB60-406F-BB96-F64C8F4EE7E5}" dt="2021-02-19T11:04:54.260" v="8799" actId="478"/>
          <ac:spMkLst>
            <pc:docMk/>
            <pc:sldMk cId="325986483" sldId="460"/>
            <ac:spMk id="10" creationId="{A3BF8D71-0E10-4C26-8D2B-68AB112CB5F2}"/>
          </ac:spMkLst>
        </pc:spChg>
        <pc:spChg chg="add mod">
          <ac:chgData name="Siniša ᵀᴴᴱ ᴼᴿᴵᴳᴵᴻᴬᴸ Wolfenstein" userId="215f646470bc261a" providerId="LiveId" clId="{5BFBD172-CB60-406F-BB96-F64C8F4EE7E5}" dt="2021-03-06T07:48:04.755" v="13008" actId="14100"/>
          <ac:spMkLst>
            <pc:docMk/>
            <pc:sldMk cId="325986483" sldId="460"/>
            <ac:spMk id="11" creationId="{6F9CE73E-9C7D-4D31-B1C0-2FFD9506C888}"/>
          </ac:spMkLst>
        </pc:spChg>
        <pc:spChg chg="del">
          <ac:chgData name="Siniša ᵀᴴᴱ ᴼᴿᴵᴳᴵᴻᴬᴸ Wolfenstein" userId="215f646470bc261a" providerId="LiveId" clId="{5BFBD172-CB60-406F-BB96-F64C8F4EE7E5}" dt="2021-01-30T06:35:03.600" v="404" actId="478"/>
          <ac:spMkLst>
            <pc:docMk/>
            <pc:sldMk cId="325986483" sldId="460"/>
            <ac:spMk id="11" creationId="{73EE274A-562C-4B30-9E56-75EED53855E7}"/>
          </ac:spMkLst>
        </pc:spChg>
        <pc:spChg chg="del mod">
          <ac:chgData name="Siniša ᵀᴴᴱ ᴼᴿᴵᴳᴵᴻᴬᴸ Wolfenstein" userId="215f646470bc261a" providerId="LiveId" clId="{5BFBD172-CB60-406F-BB96-F64C8F4EE7E5}" dt="2021-02-19T11:04:55.932" v="8800" actId="478"/>
          <ac:spMkLst>
            <pc:docMk/>
            <pc:sldMk cId="325986483" sldId="460"/>
            <ac:spMk id="12" creationId="{6B4E3940-2504-4616-B7E2-7121107BF702}"/>
          </ac:spMkLst>
        </pc:spChg>
        <pc:spChg chg="del">
          <ac:chgData name="Siniša ᵀᴴᴱ ᴼᴿᴵᴳᴵᴻᴬᴸ Wolfenstein" userId="215f646470bc261a" providerId="LiveId" clId="{5BFBD172-CB60-406F-BB96-F64C8F4EE7E5}" dt="2021-01-30T06:35:01.923" v="403" actId="478"/>
          <ac:spMkLst>
            <pc:docMk/>
            <pc:sldMk cId="325986483" sldId="460"/>
            <ac:spMk id="13" creationId="{29F885B8-B4EF-4C84-9949-ABC6882618E2}"/>
          </ac:spMkLst>
        </pc:spChg>
        <pc:spChg chg="add del mod">
          <ac:chgData name="Siniša ᵀᴴᴱ ᴼᴿᴵᴳᴵᴻᴬᴸ Wolfenstein" userId="215f646470bc261a" providerId="LiveId" clId="{5BFBD172-CB60-406F-BB96-F64C8F4EE7E5}" dt="2021-02-27T12:22:07.232" v="10565" actId="478"/>
          <ac:spMkLst>
            <pc:docMk/>
            <pc:sldMk cId="325986483" sldId="460"/>
            <ac:spMk id="13" creationId="{6DDADE87-A8C0-44BE-9092-983536454E96}"/>
          </ac:spMkLst>
        </pc:spChg>
        <pc:spChg chg="add del mod">
          <ac:chgData name="Siniša ᵀᴴᴱ ᴼᴿᴵᴳᴵᴻᴬᴸ Wolfenstein" userId="215f646470bc261a" providerId="LiveId" clId="{5BFBD172-CB60-406F-BB96-F64C8F4EE7E5}" dt="2021-01-30T06:38:48.487" v="452" actId="478"/>
          <ac:spMkLst>
            <pc:docMk/>
            <pc:sldMk cId="325986483" sldId="460"/>
            <ac:spMk id="14" creationId="{7E41F3C8-8496-4C6D-81FD-7F7FD944DC15}"/>
          </ac:spMkLst>
        </pc:spChg>
        <pc:spChg chg="add del mod">
          <ac:chgData name="Siniša ᵀᴴᴱ ᴼᴿᴵᴳᴵᴻᴬᴸ Wolfenstein" userId="215f646470bc261a" providerId="LiveId" clId="{5BFBD172-CB60-406F-BB96-F64C8F4EE7E5}" dt="2021-02-12T16:42:16.916" v="5329" actId="478"/>
          <ac:spMkLst>
            <pc:docMk/>
            <pc:sldMk cId="325986483" sldId="460"/>
            <ac:spMk id="15" creationId="{E9A42C61-16C8-46B8-B638-6A0253D84903}"/>
          </ac:spMkLst>
        </pc:spChg>
        <pc:picChg chg="add mod">
          <ac:chgData name="Siniša ᵀᴴᴱ ᴼᴿᴵᴳᴵᴻᴬᴸ Wolfenstein" userId="215f646470bc261a" providerId="LiveId" clId="{5BFBD172-CB60-406F-BB96-F64C8F4EE7E5}" dt="2021-03-06T07:44:54.679" v="12920" actId="14826"/>
          <ac:picMkLst>
            <pc:docMk/>
            <pc:sldMk cId="325986483" sldId="460"/>
            <ac:picMk id="2" creationId="{4BC4FEC6-B234-4A3E-A194-3CA02FB89D98}"/>
          </ac:picMkLst>
        </pc:picChg>
        <pc:picChg chg="add mod">
          <ac:chgData name="Siniša ᵀᴴᴱ ᴼᴿᴵᴳᴵᴻᴬᴸ Wolfenstein" userId="215f646470bc261a" providerId="LiveId" clId="{5BFBD172-CB60-406F-BB96-F64C8F4EE7E5}" dt="2021-03-06T07:46:49.325" v="12925" actId="1076"/>
          <ac:picMkLst>
            <pc:docMk/>
            <pc:sldMk cId="325986483" sldId="460"/>
            <ac:picMk id="3" creationId="{A28935E5-DB7F-48EB-AD70-57EC8FA792E6}"/>
          </ac:picMkLst>
        </pc:picChg>
        <pc:picChg chg="del">
          <ac:chgData name="Siniša ᵀᴴᴱ ᴼᴿᴵᴳᴵᴻᴬᴸ Wolfenstein" userId="215f646470bc261a" providerId="LiveId" clId="{5BFBD172-CB60-406F-BB96-F64C8F4EE7E5}" dt="2021-01-30T06:31:35.163" v="368" actId="478"/>
          <ac:picMkLst>
            <pc:docMk/>
            <pc:sldMk cId="325986483" sldId="460"/>
            <ac:picMk id="3" creationId="{B6B24D88-3C84-430A-9B27-BDB94FB994B0}"/>
          </ac:picMkLst>
        </pc:picChg>
        <pc:picChg chg="add del mod ord">
          <ac:chgData name="Siniša ᵀᴴᴱ ᴼᴿᴵᴳᴵᴻᴬᴸ Wolfenstein" userId="215f646470bc261a" providerId="LiveId" clId="{5BFBD172-CB60-406F-BB96-F64C8F4EE7E5}" dt="2021-02-27T12:22:05.360" v="10564" actId="478"/>
          <ac:picMkLst>
            <pc:docMk/>
            <pc:sldMk cId="325986483" sldId="460"/>
            <ac:picMk id="4" creationId="{C8CFDB12-6684-4491-836F-CAFE6F4D2B76}"/>
          </ac:picMkLst>
        </pc:picChg>
      </pc:sldChg>
      <pc:sldChg chg="addSp delSp modSp add ord delAnim modAnim">
        <pc:chgData name="Siniša ᵀᴴᴱ ᴼᴿᴵᴳᴵᴻᴬᴸ Wolfenstein" userId="215f646470bc261a" providerId="LiveId" clId="{5BFBD172-CB60-406F-BB96-F64C8F4EE7E5}" dt="2021-03-06T09:06:36.076" v="14270" actId="20577"/>
        <pc:sldMkLst>
          <pc:docMk/>
          <pc:sldMk cId="1123567408" sldId="467"/>
        </pc:sldMkLst>
        <pc:spChg chg="mod">
          <ac:chgData name="Siniša ᵀᴴᴱ ᴼᴿᴵᴳᴵᴻᴬᴸ Wolfenstein" userId="215f646470bc261a" providerId="LiveId" clId="{5BFBD172-CB60-406F-BB96-F64C8F4EE7E5}" dt="2021-03-06T08:52:26.690" v="13952" actId="20577"/>
          <ac:spMkLst>
            <pc:docMk/>
            <pc:sldMk cId="1123567408" sldId="467"/>
            <ac:spMk id="6" creationId="{010AB125-9086-4261-98B4-FC5A0801347C}"/>
          </ac:spMkLst>
        </pc:spChg>
        <pc:spChg chg="mod">
          <ac:chgData name="Siniša ᵀᴴᴱ ᴼᴿᴵᴳᴵᴻᴬᴸ Wolfenstein" userId="215f646470bc261a" providerId="LiveId" clId="{5BFBD172-CB60-406F-BB96-F64C8F4EE7E5}" dt="2021-03-06T08:49:59.447" v="13909" actId="20577"/>
          <ac:spMkLst>
            <pc:docMk/>
            <pc:sldMk cId="1123567408" sldId="467"/>
            <ac:spMk id="7" creationId="{0256D9EB-C20B-45FA-9F3D-124012366C9E}"/>
          </ac:spMkLst>
        </pc:spChg>
        <pc:spChg chg="add mod">
          <ac:chgData name="Siniša ᵀᴴᴱ ᴼᴿᴵᴳᴵᴻᴬᴸ Wolfenstein" userId="215f646470bc261a" providerId="LiveId" clId="{5BFBD172-CB60-406F-BB96-F64C8F4EE7E5}" dt="2021-03-06T09:06:27.176" v="14262" actId="20577"/>
          <ac:spMkLst>
            <pc:docMk/>
            <pc:sldMk cId="1123567408" sldId="467"/>
            <ac:spMk id="8" creationId="{5D75EBE1-F498-4911-8086-B8DA30C37CA4}"/>
          </ac:spMkLst>
        </pc:spChg>
        <pc:spChg chg="del mod">
          <ac:chgData name="Siniša ᵀᴴᴱ ᴼᴿᴵᴳᴵᴻᴬᴸ Wolfenstein" userId="215f646470bc261a" providerId="LiveId" clId="{5BFBD172-CB60-406F-BB96-F64C8F4EE7E5}" dt="2021-02-12T16:58:02.858" v="5953" actId="478"/>
          <ac:spMkLst>
            <pc:docMk/>
            <pc:sldMk cId="1123567408" sldId="467"/>
            <ac:spMk id="8" creationId="{B7F80AF6-A3C9-48EB-85CE-6AE1CF7C7E57}"/>
          </ac:spMkLst>
        </pc:spChg>
        <pc:spChg chg="add mod">
          <ac:chgData name="Siniša ᵀᴴᴱ ᴼᴿᴵᴳᴵᴻᴬᴸ Wolfenstein" userId="215f646470bc261a" providerId="LiveId" clId="{5BFBD172-CB60-406F-BB96-F64C8F4EE7E5}" dt="2021-03-06T09:06:29.368" v="14264" actId="20577"/>
          <ac:spMkLst>
            <pc:docMk/>
            <pc:sldMk cId="1123567408" sldId="467"/>
            <ac:spMk id="9" creationId="{04AC9734-10B1-4507-9882-D24F89E59F2F}"/>
          </ac:spMkLst>
        </pc:spChg>
        <pc:spChg chg="del mod">
          <ac:chgData name="Siniša ᵀᴴᴱ ᴼᴿᴵᴳᴵᴻᴬᴸ Wolfenstein" userId="215f646470bc261a" providerId="LiveId" clId="{5BFBD172-CB60-406F-BB96-F64C8F4EE7E5}" dt="2021-02-12T16:58:02.858" v="5953" actId="478"/>
          <ac:spMkLst>
            <pc:docMk/>
            <pc:sldMk cId="1123567408" sldId="467"/>
            <ac:spMk id="9" creationId="{0B9D8C08-E450-4629-A241-9143C44C6F72}"/>
          </ac:spMkLst>
        </pc:spChg>
        <pc:spChg chg="add mod">
          <ac:chgData name="Siniša ᵀᴴᴱ ᴼᴿᴵᴳᴵᴻᴬᴸ Wolfenstein" userId="215f646470bc261a" providerId="LiveId" clId="{5BFBD172-CB60-406F-BB96-F64C8F4EE7E5}" dt="2021-03-06T09:06:31.449" v="14266" actId="20577"/>
          <ac:spMkLst>
            <pc:docMk/>
            <pc:sldMk cId="1123567408" sldId="467"/>
            <ac:spMk id="10" creationId="{94358A4C-E27E-4686-BF25-1648E093DC08}"/>
          </ac:spMkLst>
        </pc:spChg>
        <pc:spChg chg="add del mod">
          <ac:chgData name="Siniša ᵀᴴᴱ ᴼᴿᴵᴳᴵᴻᴬᴸ Wolfenstein" userId="215f646470bc261a" providerId="LiveId" clId="{5BFBD172-CB60-406F-BB96-F64C8F4EE7E5}" dt="2021-02-12T16:59:11.981" v="5968" actId="478"/>
          <ac:spMkLst>
            <pc:docMk/>
            <pc:sldMk cId="1123567408" sldId="467"/>
            <ac:spMk id="10" creationId="{B5F0BF9C-A2DB-46C0-AA95-9C74E556B609}"/>
          </ac:spMkLst>
        </pc:spChg>
        <pc:spChg chg="add del mod">
          <ac:chgData name="Siniša ᵀᴴᴱ ᴼᴿᴵᴳᴵᴻᴬᴸ Wolfenstein" userId="215f646470bc261a" providerId="LiveId" clId="{5BFBD172-CB60-406F-BB96-F64C8F4EE7E5}" dt="2021-02-27T13:02:36.831" v="11807" actId="478"/>
          <ac:spMkLst>
            <pc:docMk/>
            <pc:sldMk cId="1123567408" sldId="467"/>
            <ac:spMk id="10" creationId="{FE6B7108-961B-457D-B396-876F4C81A0B8}"/>
          </ac:spMkLst>
        </pc:spChg>
        <pc:spChg chg="add del mod">
          <ac:chgData name="Siniša ᵀᴴᴱ ᴼᴿᴵᴳᴵᴻᴬᴸ Wolfenstein" userId="215f646470bc261a" providerId="LiveId" clId="{5BFBD172-CB60-406F-BB96-F64C8F4EE7E5}" dt="2021-02-12T16:58:02.858" v="5953" actId="478"/>
          <ac:spMkLst>
            <pc:docMk/>
            <pc:sldMk cId="1123567408" sldId="467"/>
            <ac:spMk id="11" creationId="{95EA7218-A81D-402B-8B64-EABC3B4012B7}"/>
          </ac:spMkLst>
        </pc:spChg>
        <pc:spChg chg="add mod">
          <ac:chgData name="Siniša ᵀᴴᴱ ᴼᴿᴵᴳᴵᴻᴬᴸ Wolfenstein" userId="215f646470bc261a" providerId="LiveId" clId="{5BFBD172-CB60-406F-BB96-F64C8F4EE7E5}" dt="2021-03-06T09:06:33.682" v="14268" actId="20577"/>
          <ac:spMkLst>
            <pc:docMk/>
            <pc:sldMk cId="1123567408" sldId="467"/>
            <ac:spMk id="11" creationId="{EAD2FD41-D148-489D-8FF1-4554328CF794}"/>
          </ac:spMkLst>
        </pc:spChg>
        <pc:spChg chg="add del mod">
          <ac:chgData name="Siniša ᵀᴴᴱ ᴼᴿᴵᴳᴵᴻᴬᴸ Wolfenstein" userId="215f646470bc261a" providerId="LiveId" clId="{5BFBD172-CB60-406F-BB96-F64C8F4EE7E5}" dt="2021-02-27T13:02:40.642" v="11808" actId="478"/>
          <ac:spMkLst>
            <pc:docMk/>
            <pc:sldMk cId="1123567408" sldId="467"/>
            <ac:spMk id="11" creationId="{FB791871-0E05-4131-AF8C-790F797B5DFA}"/>
          </ac:spMkLst>
        </pc:spChg>
        <pc:spChg chg="add del mod">
          <ac:chgData name="Siniša ᵀᴴᴱ ᴼᴿᴵᴳᴵᴻᴬᴸ Wolfenstein" userId="215f646470bc261a" providerId="LiveId" clId="{5BFBD172-CB60-406F-BB96-F64C8F4EE7E5}" dt="2021-02-27T13:02:42.421" v="11809" actId="478"/>
          <ac:spMkLst>
            <pc:docMk/>
            <pc:sldMk cId="1123567408" sldId="467"/>
            <ac:spMk id="12" creationId="{882051FA-57B7-4A62-A343-71744C04E752}"/>
          </ac:spMkLst>
        </pc:spChg>
        <pc:spChg chg="add del mod">
          <ac:chgData name="Siniša ᵀᴴᴱ ᴼᴿᴵᴳᴵᴻᴬᴸ Wolfenstein" userId="215f646470bc261a" providerId="LiveId" clId="{5BFBD172-CB60-406F-BB96-F64C8F4EE7E5}" dt="2021-02-12T16:58:02.858" v="5953" actId="478"/>
          <ac:spMkLst>
            <pc:docMk/>
            <pc:sldMk cId="1123567408" sldId="467"/>
            <ac:spMk id="12" creationId="{9038828D-1BDF-4FA3-A11F-3E74BF28AB99}"/>
          </ac:spMkLst>
        </pc:spChg>
        <pc:spChg chg="add mod">
          <ac:chgData name="Siniša ᵀᴴᴱ ᴼᴿᴵᴳᴵᴻᴬᴸ Wolfenstein" userId="215f646470bc261a" providerId="LiveId" clId="{5BFBD172-CB60-406F-BB96-F64C8F4EE7E5}" dt="2021-03-06T09:06:36.076" v="14270" actId="20577"/>
          <ac:spMkLst>
            <pc:docMk/>
            <pc:sldMk cId="1123567408" sldId="467"/>
            <ac:spMk id="12" creationId="{98CDB3BC-03F3-4CD4-8B19-BB70175C0FB2}"/>
          </ac:spMkLst>
        </pc:spChg>
        <pc:spChg chg="add del mod">
          <ac:chgData name="Siniša ᵀᴴᴱ ᴼᴿᴵᴳᴵᴻᴬᴸ Wolfenstein" userId="215f646470bc261a" providerId="LiveId" clId="{5BFBD172-CB60-406F-BB96-F64C8F4EE7E5}" dt="2021-02-12T16:58:02.858" v="5953" actId="478"/>
          <ac:spMkLst>
            <pc:docMk/>
            <pc:sldMk cId="1123567408" sldId="467"/>
            <ac:spMk id="13" creationId="{0AE95F0D-516F-467A-8799-C36F295B5401}"/>
          </ac:spMkLst>
        </pc:spChg>
        <pc:spChg chg="add del mod">
          <ac:chgData name="Siniša ᵀᴴᴱ ᴼᴿᴵᴳᴵᴻᴬᴸ Wolfenstein" userId="215f646470bc261a" providerId="LiveId" clId="{5BFBD172-CB60-406F-BB96-F64C8F4EE7E5}" dt="2021-02-12T16:58:02.858" v="5953" actId="478"/>
          <ac:spMkLst>
            <pc:docMk/>
            <pc:sldMk cId="1123567408" sldId="467"/>
            <ac:spMk id="14" creationId="{E4A028E9-0231-4759-AACB-539B4C6AA370}"/>
          </ac:spMkLst>
        </pc:spChg>
        <pc:picChg chg="mod">
          <ac:chgData name="Siniša ᵀᴴᴱ ᴼᴿᴵᴳᴵᴻᴬᴸ Wolfenstein" userId="215f646470bc261a" providerId="LiveId" clId="{5BFBD172-CB60-406F-BB96-F64C8F4EE7E5}" dt="2021-03-06T08:52:03.668" v="13913" actId="14100"/>
          <ac:picMkLst>
            <pc:docMk/>
            <pc:sldMk cId="1123567408" sldId="467"/>
            <ac:picMk id="2" creationId="{79AB126F-5218-4223-8FB3-6BD5D18FF2B3}"/>
          </ac:picMkLst>
        </pc:picChg>
        <pc:picChg chg="mod">
          <ac:chgData name="Siniša ᵀᴴᴱ ᴼᴿᴵᴳᴵᴻᴬᴸ Wolfenstein" userId="215f646470bc261a" providerId="LiveId" clId="{5BFBD172-CB60-406F-BB96-F64C8F4EE7E5}" dt="2021-03-06T08:49:30.666" v="13900" actId="14826"/>
          <ac:picMkLst>
            <pc:docMk/>
            <pc:sldMk cId="1123567408" sldId="467"/>
            <ac:picMk id="4" creationId="{1B2619D9-4F98-4A11-8FFE-57C7EB1F529A}"/>
          </ac:picMkLst>
        </pc:picChg>
      </pc:sldChg>
      <pc:sldChg chg="addSp delSp modSp add del ord addAnim delAnim modAnim">
        <pc:chgData name="Siniša ᵀᴴᴱ ᴼᴿᴵᴳᴵᴻᴬᴸ Wolfenstein" userId="215f646470bc261a" providerId="LiveId" clId="{5BFBD172-CB60-406F-BB96-F64C8F4EE7E5}" dt="2021-03-06T08:33:08.916" v="13515" actId="2696"/>
        <pc:sldMkLst>
          <pc:docMk/>
          <pc:sldMk cId="4183136805" sldId="490"/>
        </pc:sldMkLst>
        <pc:spChg chg="add mod">
          <ac:chgData name="Siniša ᵀᴴᴱ ᴼᴿᴵᴳᴵᴻᴬᴸ Wolfenstein" userId="215f646470bc261a" providerId="LiveId" clId="{5BFBD172-CB60-406F-BB96-F64C8F4EE7E5}" dt="2021-03-06T08:26:13.893" v="13345" actId="1038"/>
          <ac:spMkLst>
            <pc:docMk/>
            <pc:sldMk cId="4183136805" sldId="490"/>
            <ac:spMk id="5" creationId="{AA432B66-A74E-4B34-9E93-EF65F57B6EC7}"/>
          </ac:spMkLst>
        </pc:spChg>
        <pc:spChg chg="add mod">
          <ac:chgData name="Siniša ᵀᴴᴱ ᴼᴿᴵᴳᴵᴻᴬᴸ Wolfenstein" userId="215f646470bc261a" providerId="LiveId" clId="{5BFBD172-CB60-406F-BB96-F64C8F4EE7E5}" dt="2021-03-06T08:26:20.733" v="13360" actId="1037"/>
          <ac:spMkLst>
            <pc:docMk/>
            <pc:sldMk cId="4183136805" sldId="490"/>
            <ac:spMk id="6" creationId="{D685A0D6-5D25-42FD-9FD9-AE285BC8555A}"/>
          </ac:spMkLst>
        </pc:spChg>
        <pc:spChg chg="add mod">
          <ac:chgData name="Siniša ᵀᴴᴱ ᴼᴿᴵᴳᴵᴻᴬᴸ Wolfenstein" userId="215f646470bc261a" providerId="LiveId" clId="{5BFBD172-CB60-406F-BB96-F64C8F4EE7E5}" dt="2021-03-06T08:26:13.893" v="13345" actId="1038"/>
          <ac:spMkLst>
            <pc:docMk/>
            <pc:sldMk cId="4183136805" sldId="490"/>
            <ac:spMk id="7" creationId="{C1D651A8-4313-4722-B957-54D2DA0CB886}"/>
          </ac:spMkLst>
        </pc:spChg>
        <pc:spChg chg="add mod">
          <ac:chgData name="Siniša ᵀᴴᴱ ᴼᴿᴵᴳᴵᴻᴬᴸ Wolfenstein" userId="215f646470bc261a" providerId="LiveId" clId="{5BFBD172-CB60-406F-BB96-F64C8F4EE7E5}" dt="2021-03-06T08:26:13.893" v="13345" actId="1038"/>
          <ac:spMkLst>
            <pc:docMk/>
            <pc:sldMk cId="4183136805" sldId="490"/>
            <ac:spMk id="8" creationId="{023BB33E-77A9-475B-B294-242E1A99CD38}"/>
          </ac:spMkLst>
        </pc:spChg>
        <pc:spChg chg="del">
          <ac:chgData name="Siniša ᵀᴴᴱ ᴼᴿᴵᴳᴵᴻᴬᴸ Wolfenstein" userId="215f646470bc261a" providerId="LiveId" clId="{5BFBD172-CB60-406F-BB96-F64C8F4EE7E5}" dt="2021-02-19T11:33:48.639" v="9823" actId="478"/>
          <ac:spMkLst>
            <pc:docMk/>
            <pc:sldMk cId="4183136805" sldId="490"/>
            <ac:spMk id="8" creationId="{D48593FF-D835-47C2-BC10-D8E8DDD1FCBF}"/>
          </ac:spMkLst>
        </pc:spChg>
        <pc:spChg chg="del mod">
          <ac:chgData name="Siniša ᵀᴴᴱ ᴼᴿᴵᴳᴵᴻᴬᴸ Wolfenstein" userId="215f646470bc261a" providerId="LiveId" clId="{5BFBD172-CB60-406F-BB96-F64C8F4EE7E5}" dt="2021-02-27T12:32:51.738" v="10662" actId="478"/>
          <ac:spMkLst>
            <pc:docMk/>
            <pc:sldMk cId="4183136805" sldId="490"/>
            <ac:spMk id="9" creationId="{4B56D752-463F-4BFE-8622-2CEBF039503E}"/>
          </ac:spMkLst>
        </pc:spChg>
        <pc:spChg chg="add mod">
          <ac:chgData name="Siniša ᵀᴴᴱ ᴼᴿᴵᴳᴵᴻᴬᴸ Wolfenstein" userId="215f646470bc261a" providerId="LiveId" clId="{5BFBD172-CB60-406F-BB96-F64C8F4EE7E5}" dt="2021-03-06T08:26:24.325" v="13368" actId="1037"/>
          <ac:spMkLst>
            <pc:docMk/>
            <pc:sldMk cId="4183136805" sldId="490"/>
            <ac:spMk id="9" creationId="{65AFD17D-09E9-416C-96AE-97183013BEDF}"/>
          </ac:spMkLst>
        </pc:spChg>
        <pc:spChg chg="del mod">
          <ac:chgData name="Siniša ᵀᴴᴱ ᴼᴿᴵᴳᴵᴻᴬᴸ Wolfenstein" userId="215f646470bc261a" providerId="LiveId" clId="{5BFBD172-CB60-406F-BB96-F64C8F4EE7E5}" dt="2021-02-27T12:32:49.980" v="10661" actId="478"/>
          <ac:spMkLst>
            <pc:docMk/>
            <pc:sldMk cId="4183136805" sldId="490"/>
            <ac:spMk id="10" creationId="{243CD79A-7413-49E4-8586-26A39849077B}"/>
          </ac:spMkLst>
        </pc:spChg>
        <pc:spChg chg="add del mod">
          <ac:chgData name="Siniša ᵀᴴᴱ ᴼᴿᴵᴳᴵᴻᴬᴸ Wolfenstein" userId="215f646470bc261a" providerId="LiveId" clId="{5BFBD172-CB60-406F-BB96-F64C8F4EE7E5}" dt="2021-03-06T08:22:11.478" v="13230" actId="20577"/>
          <ac:spMkLst>
            <pc:docMk/>
            <pc:sldMk cId="4183136805" sldId="490"/>
            <ac:spMk id="11" creationId="{6F9CE73E-9C7D-4D31-B1C0-2FFD9506C888}"/>
          </ac:spMkLst>
        </pc:spChg>
        <pc:spChg chg="del mod">
          <ac:chgData name="Siniša ᵀᴴᴱ ᴼᴿᴵᴳᴵᴻᴬᴸ Wolfenstein" userId="215f646470bc261a" providerId="LiveId" clId="{5BFBD172-CB60-406F-BB96-F64C8F4EE7E5}" dt="2021-02-27T12:32:47.580" v="10659" actId="478"/>
          <ac:spMkLst>
            <pc:docMk/>
            <pc:sldMk cId="4183136805" sldId="490"/>
            <ac:spMk id="12" creationId="{2522A5C8-8AEA-4191-9407-C194419C86C6}"/>
          </ac:spMkLst>
        </pc:spChg>
        <pc:spChg chg="add mod">
          <ac:chgData name="Siniša ᵀᴴᴱ ᴼᴿᴵᴳᴵᴻᴬᴸ Wolfenstein" userId="215f646470bc261a" providerId="LiveId" clId="{5BFBD172-CB60-406F-BB96-F64C8F4EE7E5}" dt="2021-03-06T08:30:54.950" v="13449" actId="1076"/>
          <ac:spMkLst>
            <pc:docMk/>
            <pc:sldMk cId="4183136805" sldId="490"/>
            <ac:spMk id="12" creationId="{630D53EE-5CE7-40C0-94A8-5F0F300230E6}"/>
          </ac:spMkLst>
        </pc:spChg>
        <pc:spChg chg="add mod">
          <ac:chgData name="Siniša ᵀᴴᴱ ᴼᴿᴵᴳᴵᴻᴬᴸ Wolfenstein" userId="215f646470bc261a" providerId="LiveId" clId="{5BFBD172-CB60-406F-BB96-F64C8F4EE7E5}" dt="2021-03-06T08:31:03.613" v="13452" actId="20577"/>
          <ac:spMkLst>
            <pc:docMk/>
            <pc:sldMk cId="4183136805" sldId="490"/>
            <ac:spMk id="13" creationId="{192B5CAE-01C5-48C5-81FF-055A9DCD87B2}"/>
          </ac:spMkLst>
        </pc:spChg>
        <pc:spChg chg="del mod">
          <ac:chgData name="Siniša ᵀᴴᴱ ᴼᴿᴵᴳᴵᴻᴬᴸ Wolfenstein" userId="215f646470bc261a" providerId="LiveId" clId="{5BFBD172-CB60-406F-BB96-F64C8F4EE7E5}" dt="2021-02-27T12:32:52.932" v="10663" actId="478"/>
          <ac:spMkLst>
            <pc:docMk/>
            <pc:sldMk cId="4183136805" sldId="490"/>
            <ac:spMk id="14" creationId="{825E3779-801E-4759-A5BF-FC0E212DA558}"/>
          </ac:spMkLst>
        </pc:spChg>
        <pc:spChg chg="add mod">
          <ac:chgData name="Siniša ᵀᴴᴱ ᴼᴿᴵᴳᴵᴻᴬᴸ Wolfenstein" userId="215f646470bc261a" providerId="LiveId" clId="{5BFBD172-CB60-406F-BB96-F64C8F4EE7E5}" dt="2021-03-06T08:31:20.071" v="13464" actId="20577"/>
          <ac:spMkLst>
            <pc:docMk/>
            <pc:sldMk cId="4183136805" sldId="490"/>
            <ac:spMk id="14" creationId="{FEB6A508-4844-4AC0-A53D-293155978F2A}"/>
          </ac:spMkLst>
        </pc:spChg>
        <pc:spChg chg="add mod">
          <ac:chgData name="Siniša ᵀᴴᴱ ᴼᴿᴵᴳᴵᴻᴬᴸ Wolfenstein" userId="215f646470bc261a" providerId="LiveId" clId="{5BFBD172-CB60-406F-BB96-F64C8F4EE7E5}" dt="2021-03-06T08:31:29.778" v="13478" actId="20577"/>
          <ac:spMkLst>
            <pc:docMk/>
            <pc:sldMk cId="4183136805" sldId="490"/>
            <ac:spMk id="15" creationId="{0C87D006-7DF0-4B7A-A8D1-565AED518D1E}"/>
          </ac:spMkLst>
        </pc:spChg>
        <pc:spChg chg="del">
          <ac:chgData name="Siniša ᵀᴴᴱ ᴼᴿᴵᴳᴵᴻᴬᴸ Wolfenstein" userId="215f646470bc261a" providerId="LiveId" clId="{5BFBD172-CB60-406F-BB96-F64C8F4EE7E5}" dt="2021-02-19T11:34:17.164" v="9827" actId="478"/>
          <ac:spMkLst>
            <pc:docMk/>
            <pc:sldMk cId="4183136805" sldId="490"/>
            <ac:spMk id="15" creationId="{C19A6F98-85B7-4E34-84F8-26F3762595D9}"/>
          </ac:spMkLst>
        </pc:spChg>
        <pc:spChg chg="add mod">
          <ac:chgData name="Siniša ᵀᴴᴱ ᴼᴿᴵᴳᴵᴻᴬᴸ Wolfenstein" userId="215f646470bc261a" providerId="LiveId" clId="{5BFBD172-CB60-406F-BB96-F64C8F4EE7E5}" dt="2021-03-06T08:31:48.909" v="13495" actId="20577"/>
          <ac:spMkLst>
            <pc:docMk/>
            <pc:sldMk cId="4183136805" sldId="490"/>
            <ac:spMk id="16" creationId="{AF59FC01-8064-4EC7-9E2F-1919F7BCC715}"/>
          </ac:spMkLst>
        </pc:spChg>
        <pc:spChg chg="add mod">
          <ac:chgData name="Siniša ᵀᴴᴱ ᴼᴿᴵᴳᴵᴻᴬᴸ Wolfenstein" userId="215f646470bc261a" providerId="LiveId" clId="{5BFBD172-CB60-406F-BB96-F64C8F4EE7E5}" dt="2021-03-06T08:31:58.198" v="13496"/>
          <ac:spMkLst>
            <pc:docMk/>
            <pc:sldMk cId="4183136805" sldId="490"/>
            <ac:spMk id="17" creationId="{293E7410-74A3-4980-A489-5B68DD79D18D}"/>
          </ac:spMkLst>
        </pc:spChg>
        <pc:spChg chg="add mod">
          <ac:chgData name="Siniša ᵀᴴᴱ ᴼᴿᴵᴳᴵᴻᴬᴸ Wolfenstein" userId="215f646470bc261a" providerId="LiveId" clId="{5BFBD172-CB60-406F-BB96-F64C8F4EE7E5}" dt="2021-03-06T08:32:03.404" v="13508" actId="20577"/>
          <ac:spMkLst>
            <pc:docMk/>
            <pc:sldMk cId="4183136805" sldId="490"/>
            <ac:spMk id="18" creationId="{64E788D9-9A58-4BBF-AE33-99F203292286}"/>
          </ac:spMkLst>
        </pc:spChg>
        <pc:spChg chg="add mod">
          <ac:chgData name="Siniša ᵀᴴᴱ ᴼᴿᴵᴳᴵᴻᴬᴸ Wolfenstein" userId="215f646470bc261a" providerId="LiveId" clId="{5BFBD172-CB60-406F-BB96-F64C8F4EE7E5}" dt="2021-03-06T08:32:38.021" v="13513" actId="20577"/>
          <ac:spMkLst>
            <pc:docMk/>
            <pc:sldMk cId="4183136805" sldId="490"/>
            <ac:spMk id="19" creationId="{303A401E-BD54-452A-90F9-08021FDD191A}"/>
          </ac:spMkLst>
        </pc:spChg>
        <pc:picChg chg="mod">
          <ac:chgData name="Siniša ᵀᴴᴱ ᴼᴿᴵᴳᴵᴻᴬᴸ Wolfenstein" userId="215f646470bc261a" providerId="LiveId" clId="{5BFBD172-CB60-406F-BB96-F64C8F4EE7E5}" dt="2021-03-06T08:20:38.079" v="13163" actId="14826"/>
          <ac:picMkLst>
            <pc:docMk/>
            <pc:sldMk cId="4183136805" sldId="490"/>
            <ac:picMk id="2" creationId="{4BC4FEC6-B234-4A3E-A194-3CA02FB89D98}"/>
          </ac:picMkLst>
        </pc:picChg>
        <pc:picChg chg="mod">
          <ac:chgData name="Siniša ᵀᴴᴱ ᴼᴿᴵᴳᴵᴻᴬᴸ Wolfenstein" userId="215f646470bc261a" providerId="LiveId" clId="{5BFBD172-CB60-406F-BB96-F64C8F4EE7E5}" dt="2021-03-06T08:26:13.893" v="13345" actId="1038"/>
          <ac:picMkLst>
            <pc:docMk/>
            <pc:sldMk cId="4183136805" sldId="490"/>
            <ac:picMk id="3" creationId="{A28935E5-DB7F-48EB-AD70-57EC8FA792E6}"/>
          </ac:picMkLst>
        </pc:picChg>
        <pc:picChg chg="add mod">
          <ac:chgData name="Siniša ᵀᴴᴱ ᴼᴿᴵᴳᴵᴻᴬᴸ Wolfenstein" userId="215f646470bc261a" providerId="LiveId" clId="{5BFBD172-CB60-406F-BB96-F64C8F4EE7E5}" dt="2021-03-06T08:25:58.121" v="13320" actId="1076"/>
          <ac:picMkLst>
            <pc:docMk/>
            <pc:sldMk cId="4183136805" sldId="490"/>
            <ac:picMk id="4" creationId="{0F22BACE-4CE6-41AD-9BE3-F05A5A9C7948}"/>
          </ac:picMkLst>
        </pc:picChg>
      </pc:sldChg>
      <pc:sldChg chg="addSp modSp add del modAnim">
        <pc:chgData name="Siniša ᵀᴴᴱ ᴼᴿᴵᴳᴵᴻᴬᴸ Wolfenstein" userId="215f646470bc261a" providerId="LiveId" clId="{5BFBD172-CB60-406F-BB96-F64C8F4EE7E5}" dt="2021-03-06T08:49:24.811" v="13897" actId="2696"/>
        <pc:sldMkLst>
          <pc:docMk/>
          <pc:sldMk cId="3330061528" sldId="492"/>
        </pc:sldMkLst>
        <pc:spChg chg="mod">
          <ac:chgData name="Siniša ᵀᴴᴱ ᴼᴿᴵᴳᴵᴻᴬᴸ Wolfenstein" userId="215f646470bc261a" providerId="LiveId" clId="{5BFBD172-CB60-406F-BB96-F64C8F4EE7E5}" dt="2021-02-27T12:36:06.961" v="10872" actId="1076"/>
          <ac:spMkLst>
            <pc:docMk/>
            <pc:sldMk cId="3330061528" sldId="492"/>
            <ac:spMk id="11" creationId="{6F9CE73E-9C7D-4D31-B1C0-2FFD9506C888}"/>
          </ac:spMkLst>
        </pc:spChg>
        <pc:picChg chg="mod">
          <ac:chgData name="Siniša ᵀᴴᴱ ᴼᴿᴵᴳᴵᴻᴬᴸ Wolfenstein" userId="215f646470bc261a" providerId="LiveId" clId="{5BFBD172-CB60-406F-BB96-F64C8F4EE7E5}" dt="2021-02-27T12:35:34.247" v="10812" actId="1076"/>
          <ac:picMkLst>
            <pc:docMk/>
            <pc:sldMk cId="3330061528" sldId="492"/>
            <ac:picMk id="3" creationId="{A28935E5-DB7F-48EB-AD70-57EC8FA792E6}"/>
          </ac:picMkLst>
        </pc:picChg>
        <pc:picChg chg="add mod">
          <ac:chgData name="Siniša ᵀᴴᴱ ᴼᴿᴵᴳᴵᴻᴬᴸ Wolfenstein" userId="215f646470bc261a" providerId="LiveId" clId="{5BFBD172-CB60-406F-BB96-F64C8F4EE7E5}" dt="2021-02-27T12:37:56.783" v="10936" actId="1076"/>
          <ac:picMkLst>
            <pc:docMk/>
            <pc:sldMk cId="3330061528" sldId="492"/>
            <ac:picMk id="5" creationId="{FAD314E0-327B-4012-9F93-1AE523D45597}"/>
          </ac:picMkLst>
        </pc:picChg>
        <pc:picChg chg="add mod">
          <ac:chgData name="Siniša ᵀᴴᴱ ᴼᴿᴵᴳᴵᴻᴬᴸ Wolfenstein" userId="215f646470bc261a" providerId="LiveId" clId="{5BFBD172-CB60-406F-BB96-F64C8F4EE7E5}" dt="2021-02-27T12:38:03.425" v="10942" actId="1037"/>
          <ac:picMkLst>
            <pc:docMk/>
            <pc:sldMk cId="3330061528" sldId="492"/>
            <ac:picMk id="6" creationId="{0616A0F5-32E9-4E80-B75A-A2F3F1BCDE64}"/>
          </ac:picMkLst>
        </pc:picChg>
        <pc:picChg chg="add mod">
          <ac:chgData name="Siniša ᵀᴴᴱ ᴼᴿᴵᴳᴵᴻᴬᴸ Wolfenstein" userId="215f646470bc261a" providerId="LiveId" clId="{5BFBD172-CB60-406F-BB96-F64C8F4EE7E5}" dt="2021-02-27T12:38:10.755" v="10946" actId="1076"/>
          <ac:picMkLst>
            <pc:docMk/>
            <pc:sldMk cId="3330061528" sldId="492"/>
            <ac:picMk id="7" creationId="{A406CB19-4BC6-46E9-A4BB-CB5ED3C046A2}"/>
          </ac:picMkLst>
        </pc:picChg>
        <pc:picChg chg="add mod">
          <ac:chgData name="Siniša ᵀᴴᴱ ᴼᴿᴵᴳᴵᴻᴬᴸ Wolfenstein" userId="215f646470bc261a" providerId="LiveId" clId="{5BFBD172-CB60-406F-BB96-F64C8F4EE7E5}" dt="2021-02-27T12:38:20.419" v="10949" actId="14100"/>
          <ac:picMkLst>
            <pc:docMk/>
            <pc:sldMk cId="3330061528" sldId="492"/>
            <ac:picMk id="8" creationId="{5E9B16A4-1021-4F21-827C-1DA4C5BAA813}"/>
          </ac:picMkLst>
        </pc:picChg>
        <pc:picChg chg="add mod">
          <ac:chgData name="Siniša ᵀᴴᴱ ᴼᴿᴵᴳᴵᴻᴬᴸ Wolfenstein" userId="215f646470bc261a" providerId="LiveId" clId="{5BFBD172-CB60-406F-BB96-F64C8F4EE7E5}" dt="2021-02-27T12:38:33.915" v="10953" actId="1076"/>
          <ac:picMkLst>
            <pc:docMk/>
            <pc:sldMk cId="3330061528" sldId="492"/>
            <ac:picMk id="9" creationId="{14D7EE0F-96F1-404F-B56E-5E515B13F4C2}"/>
          </ac:picMkLst>
        </pc:picChg>
        <pc:picChg chg="add mod">
          <ac:chgData name="Siniša ᵀᴴᴱ ᴼᴿᴵᴳᴵᴻᴬᴸ Wolfenstein" userId="215f646470bc261a" providerId="LiveId" clId="{5BFBD172-CB60-406F-BB96-F64C8F4EE7E5}" dt="2021-02-27T12:38:41.361" v="10957" actId="14100"/>
          <ac:picMkLst>
            <pc:docMk/>
            <pc:sldMk cId="3330061528" sldId="492"/>
            <ac:picMk id="10" creationId="{E66B5ABA-9249-45D0-A86E-4A8173D8ED07}"/>
          </ac:picMkLst>
        </pc:picChg>
        <pc:picChg chg="add mod">
          <ac:chgData name="Siniša ᵀᴴᴱ ᴼᴿᴵᴳᴵᴻᴬᴸ Wolfenstein" userId="215f646470bc261a" providerId="LiveId" clId="{5BFBD172-CB60-406F-BB96-F64C8F4EE7E5}" dt="2021-02-27T12:38:52.431" v="10961" actId="1076"/>
          <ac:picMkLst>
            <pc:docMk/>
            <pc:sldMk cId="3330061528" sldId="492"/>
            <ac:picMk id="12" creationId="{98C9DA9D-F620-477E-9211-C1F1BD9A3C14}"/>
          </ac:picMkLst>
        </pc:picChg>
        <pc:picChg chg="add mod">
          <ac:chgData name="Siniša ᵀᴴᴱ ᴼᴿᴵᴳᴵᴻᴬᴸ Wolfenstein" userId="215f646470bc261a" providerId="LiveId" clId="{5BFBD172-CB60-406F-BB96-F64C8F4EE7E5}" dt="2021-02-27T12:38:58.029" v="10964" actId="1076"/>
          <ac:picMkLst>
            <pc:docMk/>
            <pc:sldMk cId="3330061528" sldId="492"/>
            <ac:picMk id="13" creationId="{ECE330EB-3CA0-4944-A129-0D246E375A8F}"/>
          </ac:picMkLst>
        </pc:picChg>
        <pc:picChg chg="add mod">
          <ac:chgData name="Siniša ᵀᴴᴱ ᴼᴿᴵᴳᴵᴻᴬᴸ Wolfenstein" userId="215f646470bc261a" providerId="LiveId" clId="{5BFBD172-CB60-406F-BB96-F64C8F4EE7E5}" dt="2021-02-27T12:39:08.247" v="10969" actId="1076"/>
          <ac:picMkLst>
            <pc:docMk/>
            <pc:sldMk cId="3330061528" sldId="492"/>
            <ac:picMk id="14" creationId="{0D46F0E3-40C8-44F2-A79C-ED41741360EA}"/>
          </ac:picMkLst>
        </pc:picChg>
        <pc:picChg chg="add mod">
          <ac:chgData name="Siniša ᵀᴴᴱ ᴼᴿᴵᴳᴵᴻᴬᴸ Wolfenstein" userId="215f646470bc261a" providerId="LiveId" clId="{5BFBD172-CB60-406F-BB96-F64C8F4EE7E5}" dt="2021-02-27T12:39:25.913" v="10974" actId="14100"/>
          <ac:picMkLst>
            <pc:docMk/>
            <pc:sldMk cId="3330061528" sldId="492"/>
            <ac:picMk id="15" creationId="{D29FAC42-F2F0-4877-B8CE-85E2F4809814}"/>
          </ac:picMkLst>
        </pc:picChg>
      </pc:sldChg>
      <pc:sldChg chg="addSp delSp modSp add del modAnim">
        <pc:chgData name="Siniša ᵀᴴᴱ ᴼᴿᴵᴳᴵᴻᴬᴸ Wolfenstein" userId="215f646470bc261a" providerId="LiveId" clId="{5BFBD172-CB60-406F-BB96-F64C8F4EE7E5}" dt="2021-03-06T08:49:26.145" v="13898" actId="2696"/>
        <pc:sldMkLst>
          <pc:docMk/>
          <pc:sldMk cId="3678779715" sldId="493"/>
        </pc:sldMkLst>
        <pc:spChg chg="add mod">
          <ac:chgData name="Siniša ᵀᴴᴱ ᴼᴿᴵᴳᴵᴻᴬᴸ Wolfenstein" userId="215f646470bc261a" providerId="LiveId" clId="{5BFBD172-CB60-406F-BB96-F64C8F4EE7E5}" dt="2021-02-27T12:45:12.675" v="11127" actId="14100"/>
          <ac:spMkLst>
            <pc:docMk/>
            <pc:sldMk cId="3678779715" sldId="493"/>
            <ac:spMk id="9" creationId="{C784B694-1AE5-4751-A789-EFA2E5F6B1F4}"/>
          </ac:spMkLst>
        </pc:spChg>
        <pc:spChg chg="add mod">
          <ac:chgData name="Siniša ᵀᴴᴱ ᴼᴿᴵᴳᴵᴻᴬᴸ Wolfenstein" userId="215f646470bc261a" providerId="LiveId" clId="{5BFBD172-CB60-406F-BB96-F64C8F4EE7E5}" dt="2021-02-27T12:45:47.999" v="11135" actId="1076"/>
          <ac:spMkLst>
            <pc:docMk/>
            <pc:sldMk cId="3678779715" sldId="493"/>
            <ac:spMk id="10" creationId="{8BC4BA73-E74C-4619-A264-232FB6B0F99C}"/>
          </ac:spMkLst>
        </pc:spChg>
        <pc:spChg chg="mod">
          <ac:chgData name="Siniša ᵀᴴᴱ ᴼᴿᴵᴳᴵᴻᴬᴸ Wolfenstein" userId="215f646470bc261a" providerId="LiveId" clId="{5BFBD172-CB60-406F-BB96-F64C8F4EE7E5}" dt="2021-02-27T12:43:59.151" v="11107" actId="14100"/>
          <ac:spMkLst>
            <pc:docMk/>
            <pc:sldMk cId="3678779715" sldId="493"/>
            <ac:spMk id="11" creationId="{6F9CE73E-9C7D-4D31-B1C0-2FFD9506C888}"/>
          </ac:spMkLst>
        </pc:spChg>
        <pc:picChg chg="mod">
          <ac:chgData name="Siniša ᵀᴴᴱ ᴼᴿᴵᴳᴵᴻᴬᴸ Wolfenstein" userId="215f646470bc261a" providerId="LiveId" clId="{5BFBD172-CB60-406F-BB96-F64C8F4EE7E5}" dt="2021-02-27T12:40:41.842" v="10981" actId="14100"/>
          <ac:picMkLst>
            <pc:docMk/>
            <pc:sldMk cId="3678779715" sldId="493"/>
            <ac:picMk id="3" creationId="{A28935E5-DB7F-48EB-AD70-57EC8FA792E6}"/>
          </ac:picMkLst>
        </pc:picChg>
        <pc:picChg chg="add mod">
          <ac:chgData name="Siniša ᵀᴴᴱ ᴼᴿᴵᴳᴵᴻᴬᴸ Wolfenstein" userId="215f646470bc261a" providerId="LiveId" clId="{5BFBD172-CB60-406F-BB96-F64C8F4EE7E5}" dt="2021-02-27T12:43:20.898" v="11007" actId="1076"/>
          <ac:picMkLst>
            <pc:docMk/>
            <pc:sldMk cId="3678779715" sldId="493"/>
            <ac:picMk id="8" creationId="{7423D6D1-7996-4B1E-AF52-A3768583AA31}"/>
          </ac:picMkLst>
        </pc:picChg>
        <pc:picChg chg="add del mod">
          <ac:chgData name="Siniša ᵀᴴᴱ ᴼᴿᴵᴳᴵᴻᴬᴸ Wolfenstein" userId="215f646470bc261a" providerId="LiveId" clId="{5BFBD172-CB60-406F-BB96-F64C8F4EE7E5}" dt="2021-02-27T12:42:13.825" v="10996"/>
          <ac:picMkLst>
            <pc:docMk/>
            <pc:sldMk cId="3678779715" sldId="493"/>
            <ac:picMk id="1026" creationId="{AD91A2D0-9696-4577-8DC5-3064D418151C}"/>
          </ac:picMkLst>
        </pc:picChg>
        <pc:picChg chg="add del mod">
          <ac:chgData name="Siniša ᵀᴴᴱ ᴼᴿᴵᴳᴵᴻᴬᴸ Wolfenstein" userId="215f646470bc261a" providerId="LiveId" clId="{5BFBD172-CB60-406F-BB96-F64C8F4EE7E5}" dt="2021-02-27T12:43:12.436" v="11004" actId="478"/>
          <ac:picMkLst>
            <pc:docMk/>
            <pc:sldMk cId="3678779715" sldId="493"/>
            <ac:picMk id="1028" creationId="{71BFD423-06A5-49E2-8BC3-56478BF0805B}"/>
          </ac:picMkLst>
        </pc:picChg>
        <pc:picChg chg="add del">
          <ac:chgData name="Siniša ᵀᴴᴱ ᴼᴿᴵᴳᴵᴻᴬᴸ Wolfenstein" userId="215f646470bc261a" providerId="LiveId" clId="{5BFBD172-CB60-406F-BB96-F64C8F4EE7E5}" dt="2021-02-27T12:43:13.092" v="11005"/>
          <ac:picMkLst>
            <pc:docMk/>
            <pc:sldMk cId="3678779715" sldId="493"/>
            <ac:picMk id="1030" creationId="{443F62A5-ACEE-4908-BE5C-477801836E0A}"/>
          </ac:picMkLst>
        </pc:picChg>
      </pc:sldChg>
      <pc:sldChg chg="addSp modSp add del ord modAnim">
        <pc:chgData name="Siniša ᵀᴴᴱ ᴼᴿᴵᴳᴵᴻᴬᴸ Wolfenstein" userId="215f646470bc261a" providerId="LiveId" clId="{5BFBD172-CB60-406F-BB96-F64C8F4EE7E5}" dt="2021-03-06T08:49:27.115" v="13899" actId="2696"/>
        <pc:sldMkLst>
          <pc:docMk/>
          <pc:sldMk cId="3593069567" sldId="494"/>
        </pc:sldMkLst>
        <pc:spChg chg="add mod">
          <ac:chgData name="Siniša ᵀᴴᴱ ᴼᴿᴵᴳᴵᴻᴬᴸ Wolfenstein" userId="215f646470bc261a" providerId="LiveId" clId="{5BFBD172-CB60-406F-BB96-F64C8F4EE7E5}" dt="2021-02-27T12:56:29.402" v="11751" actId="14100"/>
          <ac:spMkLst>
            <pc:docMk/>
            <pc:sldMk cId="3593069567" sldId="494"/>
            <ac:spMk id="5" creationId="{8143B7E0-2806-4B92-B708-0B6C7FE1624B}"/>
          </ac:spMkLst>
        </pc:spChg>
        <pc:spChg chg="mod">
          <ac:chgData name="Siniša ᵀᴴᴱ ᴼᴿᴵᴳᴵᴻᴬᴸ Wolfenstein" userId="215f646470bc261a" providerId="LiveId" clId="{5BFBD172-CB60-406F-BB96-F64C8F4EE7E5}" dt="2021-02-27T12:55:27.222" v="11660" actId="14100"/>
          <ac:spMkLst>
            <pc:docMk/>
            <pc:sldMk cId="3593069567" sldId="494"/>
            <ac:spMk id="11" creationId="{6F9CE73E-9C7D-4D31-B1C0-2FFD9506C888}"/>
          </ac:spMkLst>
        </pc:spChg>
        <pc:picChg chg="mod">
          <ac:chgData name="Siniša ᵀᴴᴱ ᴼᴿᴵᴳᴵᴻᴬᴸ Wolfenstein" userId="215f646470bc261a" providerId="LiveId" clId="{5BFBD172-CB60-406F-BB96-F64C8F4EE7E5}" dt="2021-02-27T12:55:05.029" v="11647" actId="1076"/>
          <ac:picMkLst>
            <pc:docMk/>
            <pc:sldMk cId="3593069567" sldId="494"/>
            <ac:picMk id="3" creationId="{A28935E5-DB7F-48EB-AD70-57EC8FA792E6}"/>
          </ac:picMkLst>
        </pc:picChg>
      </pc:sldChg>
      <pc:sldChg chg="addSp delSp modSp add delAnim modAnim">
        <pc:chgData name="Siniša ᵀᴴᴱ ᴼᴿᴵᴳᴵᴻᴬᴸ Wolfenstein" userId="215f646470bc261a" providerId="LiveId" clId="{5BFBD172-CB60-406F-BB96-F64C8F4EE7E5}" dt="2021-03-06T09:05:05.658" v="14259"/>
        <pc:sldMkLst>
          <pc:docMk/>
          <pc:sldMk cId="1573558832" sldId="495"/>
        </pc:sldMkLst>
        <pc:spChg chg="mod">
          <ac:chgData name="Siniša ᵀᴴᴱ ᴼᴿᴵᴳᴵᴻᴬᴸ Wolfenstein" userId="215f646470bc261a" providerId="LiveId" clId="{5BFBD172-CB60-406F-BB96-F64C8F4EE7E5}" dt="2021-03-06T08:54:52.147" v="14077" actId="20577"/>
          <ac:spMkLst>
            <pc:docMk/>
            <pc:sldMk cId="1573558832" sldId="495"/>
            <ac:spMk id="6" creationId="{010AB125-9086-4261-98B4-FC5A0801347C}"/>
          </ac:spMkLst>
        </pc:spChg>
        <pc:spChg chg="del">
          <ac:chgData name="Siniša ᵀᴴᴱ ᴼᴿᴵᴳᴵᴻᴬᴸ Wolfenstein" userId="215f646470bc261a" providerId="LiveId" clId="{5BFBD172-CB60-406F-BB96-F64C8F4EE7E5}" dt="2021-02-27T13:00:34.910" v="11759" actId="478"/>
          <ac:spMkLst>
            <pc:docMk/>
            <pc:sldMk cId="1573558832" sldId="495"/>
            <ac:spMk id="7" creationId="{0256D9EB-C20B-45FA-9F3D-124012366C9E}"/>
          </ac:spMkLst>
        </pc:spChg>
        <pc:spChg chg="mod">
          <ac:chgData name="Siniša ᵀᴴᴱ ᴼᴿᴵᴳᴵᴻᴬᴸ Wolfenstein" userId="215f646470bc261a" providerId="LiveId" clId="{5BFBD172-CB60-406F-BB96-F64C8F4EE7E5}" dt="2021-03-06T09:04:09.411" v="14254" actId="20577"/>
          <ac:spMkLst>
            <pc:docMk/>
            <pc:sldMk cId="1573558832" sldId="495"/>
            <ac:spMk id="8" creationId="{5D75EBE1-F498-4911-8086-B8DA30C37CA4}"/>
          </ac:spMkLst>
        </pc:spChg>
        <pc:spChg chg="mod">
          <ac:chgData name="Siniša ᵀᴴᴱ ᴼᴿᴵᴳᴵᴻᴬᴸ Wolfenstein" userId="215f646470bc261a" providerId="LiveId" clId="{5BFBD172-CB60-406F-BB96-F64C8F4EE7E5}" dt="2021-03-06T09:04:14.483" v="14255"/>
          <ac:spMkLst>
            <pc:docMk/>
            <pc:sldMk cId="1573558832" sldId="495"/>
            <ac:spMk id="9" creationId="{04AC9734-10B1-4507-9882-D24F89E59F2F}"/>
          </ac:spMkLst>
        </pc:spChg>
        <pc:spChg chg="mod">
          <ac:chgData name="Siniša ᵀᴴᴱ ᴼᴿᴵᴳᴵᴻᴬᴸ Wolfenstein" userId="215f646470bc261a" providerId="LiveId" clId="{5BFBD172-CB60-406F-BB96-F64C8F4EE7E5}" dt="2021-03-06T09:04:25.023" v="14256"/>
          <ac:spMkLst>
            <pc:docMk/>
            <pc:sldMk cId="1573558832" sldId="495"/>
            <ac:spMk id="10" creationId="{FE6B7108-961B-457D-B396-876F4C81A0B8}"/>
          </ac:spMkLst>
        </pc:spChg>
        <pc:spChg chg="add mod">
          <ac:chgData name="Siniša ᵀᴴᴱ ᴼᴿᴵᴳᴵᴻᴬᴸ Wolfenstein" userId="215f646470bc261a" providerId="LiveId" clId="{5BFBD172-CB60-406F-BB96-F64C8F4EE7E5}" dt="2021-03-06T09:04:44.135" v="14257"/>
          <ac:spMkLst>
            <pc:docMk/>
            <pc:sldMk cId="1573558832" sldId="495"/>
            <ac:spMk id="11" creationId="{24C52C58-CF81-421E-8646-AD41C545E709}"/>
          </ac:spMkLst>
        </pc:spChg>
        <pc:spChg chg="del mod">
          <ac:chgData name="Siniša ᵀᴴᴱ ᴼᴿᴵᴳᴵᴻᴬᴸ Wolfenstein" userId="215f646470bc261a" providerId="LiveId" clId="{5BFBD172-CB60-406F-BB96-F64C8F4EE7E5}" dt="2021-02-27T13:08:49.062" v="11968" actId="478"/>
          <ac:spMkLst>
            <pc:docMk/>
            <pc:sldMk cId="1573558832" sldId="495"/>
            <ac:spMk id="11" creationId="{FB791871-0E05-4131-AF8C-790F797B5DFA}"/>
          </ac:spMkLst>
        </pc:spChg>
        <pc:spChg chg="del">
          <ac:chgData name="Siniša ᵀᴴᴱ ᴼᴿᴵᴳᴵᴻᴬᴸ Wolfenstein" userId="215f646470bc261a" providerId="LiveId" clId="{5BFBD172-CB60-406F-BB96-F64C8F4EE7E5}" dt="2021-02-27T13:08:50.952" v="11969" actId="478"/>
          <ac:spMkLst>
            <pc:docMk/>
            <pc:sldMk cId="1573558832" sldId="495"/>
            <ac:spMk id="12" creationId="{882051FA-57B7-4A62-A343-71744C04E752}"/>
          </ac:spMkLst>
        </pc:spChg>
        <pc:spChg chg="add mod">
          <ac:chgData name="Siniša ᵀᴴᴱ ᴼᴿᴵᴳᴵᴻᴬᴸ Wolfenstein" userId="215f646470bc261a" providerId="LiveId" clId="{5BFBD172-CB60-406F-BB96-F64C8F4EE7E5}" dt="2021-03-06T09:04:53.905" v="14258"/>
          <ac:spMkLst>
            <pc:docMk/>
            <pc:sldMk cId="1573558832" sldId="495"/>
            <ac:spMk id="12" creationId="{8E337501-F3AB-4351-9289-1CABA8E7CFBD}"/>
          </ac:spMkLst>
        </pc:spChg>
        <pc:spChg chg="add mod">
          <ac:chgData name="Siniša ᵀᴴᴱ ᴼᴿᴵᴳᴵᴻᴬᴸ Wolfenstein" userId="215f646470bc261a" providerId="LiveId" clId="{5BFBD172-CB60-406F-BB96-F64C8F4EE7E5}" dt="2021-03-06T09:05:05.658" v="14259"/>
          <ac:spMkLst>
            <pc:docMk/>
            <pc:sldMk cId="1573558832" sldId="495"/>
            <ac:spMk id="13" creationId="{FD780D9F-4501-44B7-8FE7-96EB14D4DA78}"/>
          </ac:spMkLst>
        </pc:spChg>
        <pc:picChg chg="mod">
          <ac:chgData name="Siniša ᵀᴴᴱ ᴼᴿᴵᴳᴵᴻᴬᴸ Wolfenstein" userId="215f646470bc261a" providerId="LiveId" clId="{5BFBD172-CB60-406F-BB96-F64C8F4EE7E5}" dt="2021-03-06T08:53:38.962" v="13969" actId="1076"/>
          <ac:picMkLst>
            <pc:docMk/>
            <pc:sldMk cId="1573558832" sldId="495"/>
            <ac:picMk id="2" creationId="{79AB126F-5218-4223-8FB3-6BD5D18FF2B3}"/>
          </ac:picMkLst>
        </pc:picChg>
        <pc:picChg chg="mod">
          <ac:chgData name="Siniša ᵀᴴᴱ ᴼᴿᴵᴳᴵᴻᴬᴸ Wolfenstein" userId="215f646470bc261a" providerId="LiveId" clId="{5BFBD172-CB60-406F-BB96-F64C8F4EE7E5}" dt="2021-03-06T08:49:35.408" v="13901" actId="14826"/>
          <ac:picMkLst>
            <pc:docMk/>
            <pc:sldMk cId="1573558832" sldId="495"/>
            <ac:picMk id="4" creationId="{1B2619D9-4F98-4A11-8FFE-57C7EB1F529A}"/>
          </ac:picMkLst>
        </pc:picChg>
      </pc:sldChg>
      <pc:sldChg chg="addSp modSp add del modAnim">
        <pc:chgData name="Siniša ᵀᴴᴱ ᴼᴿᴵᴳᴵᴻᴬᴸ Wolfenstein" userId="215f646470bc261a" providerId="LiveId" clId="{5BFBD172-CB60-406F-BB96-F64C8F4EE7E5}" dt="2021-03-06T08:49:38.795" v="13902" actId="2696"/>
        <pc:sldMkLst>
          <pc:docMk/>
          <pc:sldMk cId="463136782" sldId="496"/>
        </pc:sldMkLst>
        <pc:spChg chg="add mod">
          <ac:chgData name="Siniša ᵀᴴᴱ ᴼᴿᴵᴳᴵᴻᴬᴸ Wolfenstein" userId="215f646470bc261a" providerId="LiveId" clId="{5BFBD172-CB60-406F-BB96-F64C8F4EE7E5}" dt="2021-02-27T13:13:45.993" v="12276" actId="20577"/>
          <ac:spMkLst>
            <pc:docMk/>
            <pc:sldMk cId="463136782" sldId="496"/>
            <ac:spMk id="6" creationId="{72827B38-1002-42D7-847D-46A3E9CF5330}"/>
          </ac:spMkLst>
        </pc:spChg>
        <pc:spChg chg="add mod">
          <ac:chgData name="Siniša ᵀᴴᴱ ᴼᴿᴵᴳᴵᴻᴬᴸ Wolfenstein" userId="215f646470bc261a" providerId="LiveId" clId="{5BFBD172-CB60-406F-BB96-F64C8F4EE7E5}" dt="2021-02-27T13:14:29.632" v="12292" actId="1035"/>
          <ac:spMkLst>
            <pc:docMk/>
            <pc:sldMk cId="463136782" sldId="496"/>
            <ac:spMk id="7" creationId="{40591DDC-0436-49D4-B2FF-E56120EB9DD2}"/>
          </ac:spMkLst>
        </pc:spChg>
        <pc:spChg chg="mod">
          <ac:chgData name="Siniša ᵀᴴᴱ ᴼᴿᴵᴳᴵᴻᴬᴸ Wolfenstein" userId="215f646470bc261a" providerId="LiveId" clId="{5BFBD172-CB60-406F-BB96-F64C8F4EE7E5}" dt="2021-02-27T13:10:27.865" v="12075" actId="20577"/>
          <ac:spMkLst>
            <pc:docMk/>
            <pc:sldMk cId="463136782" sldId="496"/>
            <ac:spMk id="8" creationId="{D48593FF-D835-47C2-BC10-D8E8DDD1FCBF}"/>
          </ac:spMkLst>
        </pc:spChg>
        <pc:spChg chg="mod">
          <ac:chgData name="Siniša ᵀᴴᴱ ᴼᴿᴵᴳᴵᴻᴬᴸ Wolfenstein" userId="215f646470bc261a" providerId="LiveId" clId="{5BFBD172-CB60-406F-BB96-F64C8F4EE7E5}" dt="2021-02-27T13:12:51.634" v="12263" actId="1076"/>
          <ac:spMkLst>
            <pc:docMk/>
            <pc:sldMk cId="463136782" sldId="496"/>
            <ac:spMk id="11" creationId="{6F9CE73E-9C7D-4D31-B1C0-2FFD9506C888}"/>
          </ac:spMkLst>
        </pc:spChg>
        <pc:picChg chg="mod">
          <ac:chgData name="Siniša ᵀᴴᴱ ᴼᴿᴵᴳᴵᴻᴬᴸ Wolfenstein" userId="215f646470bc261a" providerId="LiveId" clId="{5BFBD172-CB60-406F-BB96-F64C8F4EE7E5}" dt="2021-02-27T13:10:54.075" v="12076" actId="14826"/>
          <ac:picMkLst>
            <pc:docMk/>
            <pc:sldMk cId="463136782" sldId="496"/>
            <ac:picMk id="2" creationId="{4BC4FEC6-B234-4A3E-A194-3CA02FB89D98}"/>
          </ac:picMkLst>
        </pc:picChg>
        <pc:picChg chg="mod">
          <ac:chgData name="Siniša ᵀᴴᴱ ᴼᴿᴵᴳᴵᴻᴬᴸ Wolfenstein" userId="215f646470bc261a" providerId="LiveId" clId="{5BFBD172-CB60-406F-BB96-F64C8F4EE7E5}" dt="2021-02-27T13:12:54.197" v="12264" actId="1076"/>
          <ac:picMkLst>
            <pc:docMk/>
            <pc:sldMk cId="463136782" sldId="496"/>
            <ac:picMk id="3" creationId="{A28935E5-DB7F-48EB-AD70-57EC8FA792E6}"/>
          </ac:picMkLst>
        </pc:picChg>
      </pc:sldChg>
      <pc:sldChg chg="addSp delSp modSp add del delAnim modAnim">
        <pc:chgData name="Siniša ᵀᴴᴱ ᴼᴿᴵᴳᴵᴻᴬᴸ Wolfenstein" userId="215f646470bc261a" providerId="LiveId" clId="{5BFBD172-CB60-406F-BB96-F64C8F4EE7E5}" dt="2021-03-06T08:49:40.532" v="13903" actId="2696"/>
        <pc:sldMkLst>
          <pc:docMk/>
          <pc:sldMk cId="891964435" sldId="497"/>
        </pc:sldMkLst>
        <pc:spChg chg="mod">
          <ac:chgData name="Siniša ᵀᴴᴱ ᴼᴿᴵᴳᴵᴻᴬᴸ Wolfenstein" userId="215f646470bc261a" providerId="LiveId" clId="{5BFBD172-CB60-406F-BB96-F64C8F4EE7E5}" dt="2021-02-27T13:18:56.378" v="12364" actId="20577"/>
          <ac:spMkLst>
            <pc:docMk/>
            <pc:sldMk cId="891964435" sldId="497"/>
            <ac:spMk id="6" creationId="{010AB125-9086-4261-98B4-FC5A0801347C}"/>
          </ac:spMkLst>
        </pc:spChg>
        <pc:spChg chg="mod">
          <ac:chgData name="Siniša ᵀᴴᴱ ᴼᴿᴵᴳᴵᴻᴬᴸ Wolfenstein" userId="215f646470bc261a" providerId="LiveId" clId="{5BFBD172-CB60-406F-BB96-F64C8F4EE7E5}" dt="2021-02-27T13:17:41.080" v="12296" actId="20577"/>
          <ac:spMkLst>
            <pc:docMk/>
            <pc:sldMk cId="891964435" sldId="497"/>
            <ac:spMk id="7" creationId="{0256D9EB-C20B-45FA-9F3D-124012366C9E}"/>
          </ac:spMkLst>
        </pc:spChg>
        <pc:spChg chg="mod">
          <ac:chgData name="Siniša ᵀᴴᴱ ᴼᴿᴵᴳᴵᴻᴬᴸ Wolfenstein" userId="215f646470bc261a" providerId="LiveId" clId="{5BFBD172-CB60-406F-BB96-F64C8F4EE7E5}" dt="2021-02-27T13:19:43.023" v="12373" actId="20577"/>
          <ac:spMkLst>
            <pc:docMk/>
            <pc:sldMk cId="891964435" sldId="497"/>
            <ac:spMk id="8" creationId="{5D75EBE1-F498-4911-8086-B8DA30C37CA4}"/>
          </ac:spMkLst>
        </pc:spChg>
        <pc:spChg chg="del">
          <ac:chgData name="Siniša ᵀᴴᴱ ᴼᴿᴵᴳᴵᴻᴬᴸ Wolfenstein" userId="215f646470bc261a" providerId="LiveId" clId="{5BFBD172-CB60-406F-BB96-F64C8F4EE7E5}" dt="2021-02-27T13:19:59.749" v="12378" actId="478"/>
          <ac:spMkLst>
            <pc:docMk/>
            <pc:sldMk cId="891964435" sldId="497"/>
            <ac:spMk id="9" creationId="{04AC9734-10B1-4507-9882-D24F89E59F2F}"/>
          </ac:spMkLst>
        </pc:spChg>
        <pc:spChg chg="add mod">
          <ac:chgData name="Siniša ᵀᴴᴱ ᴼᴿᴵᴳᴵᴻᴬᴸ Wolfenstein" userId="215f646470bc261a" providerId="LiveId" clId="{5BFBD172-CB60-406F-BB96-F64C8F4EE7E5}" dt="2021-02-27T13:19:57.324" v="12377" actId="1076"/>
          <ac:spMkLst>
            <pc:docMk/>
            <pc:sldMk cId="891964435" sldId="497"/>
            <ac:spMk id="11" creationId="{6AEF989B-4B72-4F11-8728-C7F216E34039}"/>
          </ac:spMkLst>
        </pc:spChg>
        <pc:spChg chg="add mod">
          <ac:chgData name="Siniša ᵀᴴᴱ ᴼᴿᴵᴳᴵᴻᴬᴸ Wolfenstein" userId="215f646470bc261a" providerId="LiveId" clId="{5BFBD172-CB60-406F-BB96-F64C8F4EE7E5}" dt="2021-02-27T13:20:16.703" v="12387" actId="20577"/>
          <ac:spMkLst>
            <pc:docMk/>
            <pc:sldMk cId="891964435" sldId="497"/>
            <ac:spMk id="12" creationId="{46C22FC4-5E5D-4C84-878B-9D84291AAF41}"/>
          </ac:spMkLst>
        </pc:spChg>
        <pc:spChg chg="add mod">
          <ac:chgData name="Siniša ᵀᴴᴱ ᴼᴿᴵᴳᴵᴻᴬᴸ Wolfenstein" userId="215f646470bc261a" providerId="LiveId" clId="{5BFBD172-CB60-406F-BB96-F64C8F4EE7E5}" dt="2021-02-27T13:20:20.241" v="12392" actId="20577"/>
          <ac:spMkLst>
            <pc:docMk/>
            <pc:sldMk cId="891964435" sldId="497"/>
            <ac:spMk id="13" creationId="{9EE4BB5F-103D-4478-B82B-CC3D6331F69F}"/>
          </ac:spMkLst>
        </pc:spChg>
        <pc:picChg chg="mod">
          <ac:chgData name="Siniša ᵀᴴᴱ ᴼᴿᴵᴳᴵᴻᴬᴸ Wolfenstein" userId="215f646470bc261a" providerId="LiveId" clId="{5BFBD172-CB60-406F-BB96-F64C8F4EE7E5}" dt="2021-02-27T13:18:22.563" v="12301" actId="14100"/>
          <ac:picMkLst>
            <pc:docMk/>
            <pc:sldMk cId="891964435" sldId="497"/>
            <ac:picMk id="2" creationId="{79AB126F-5218-4223-8FB3-6BD5D18FF2B3}"/>
          </ac:picMkLst>
        </pc:picChg>
        <pc:picChg chg="mod">
          <ac:chgData name="Siniša ᵀᴴᴱ ᴼᴿᴵᴳᴵᴻᴬᴸ Wolfenstein" userId="215f646470bc261a" providerId="LiveId" clId="{5BFBD172-CB60-406F-BB96-F64C8F4EE7E5}" dt="2021-02-27T13:17:49.216" v="12297" actId="14826"/>
          <ac:picMkLst>
            <pc:docMk/>
            <pc:sldMk cId="891964435" sldId="497"/>
            <ac:picMk id="4" creationId="{1B2619D9-4F98-4A11-8FFE-57C7EB1F529A}"/>
          </ac:picMkLst>
        </pc:picChg>
        <pc:picChg chg="add del">
          <ac:chgData name="Siniša ᵀᴴᴱ ᴼᴿᴵᴳᴵᴻᴬᴸ Wolfenstein" userId="215f646470bc261a" providerId="LiveId" clId="{5BFBD172-CB60-406F-BB96-F64C8F4EE7E5}" dt="2021-02-27T13:19:50.006" v="12375"/>
          <ac:picMkLst>
            <pc:docMk/>
            <pc:sldMk cId="891964435" sldId="497"/>
            <ac:picMk id="10" creationId="{C675434F-37D7-451E-B9F6-96E7755C11A0}"/>
          </ac:picMkLst>
        </pc:picChg>
      </pc:sldChg>
      <pc:sldChg chg="delSp modSp add del delAnim modAnim">
        <pc:chgData name="Siniša ᵀᴴᴱ ᴼᴿᴵᴳᴵᴻᴬᴸ Wolfenstein" userId="215f646470bc261a" providerId="LiveId" clId="{5BFBD172-CB60-406F-BB96-F64C8F4EE7E5}" dt="2021-03-06T08:49:41.294" v="13904" actId="2696"/>
        <pc:sldMkLst>
          <pc:docMk/>
          <pc:sldMk cId="848592295" sldId="498"/>
        </pc:sldMkLst>
        <pc:spChg chg="del">
          <ac:chgData name="Siniša ᵀᴴᴱ ᴼᴿᴵᴳᴵᴻᴬᴸ Wolfenstein" userId="215f646470bc261a" providerId="LiveId" clId="{5BFBD172-CB60-406F-BB96-F64C8F4EE7E5}" dt="2021-02-27T13:21:12.035" v="12398" actId="478"/>
          <ac:spMkLst>
            <pc:docMk/>
            <pc:sldMk cId="848592295" sldId="498"/>
            <ac:spMk id="6" creationId="{72827B38-1002-42D7-847D-46A3E9CF5330}"/>
          </ac:spMkLst>
        </pc:spChg>
        <pc:spChg chg="del">
          <ac:chgData name="Siniša ᵀᴴᴱ ᴼᴿᴵᴳᴵᴻᴬᴸ Wolfenstein" userId="215f646470bc261a" providerId="LiveId" clId="{5BFBD172-CB60-406F-BB96-F64C8F4EE7E5}" dt="2021-02-27T13:21:09.928" v="12397" actId="478"/>
          <ac:spMkLst>
            <pc:docMk/>
            <pc:sldMk cId="848592295" sldId="498"/>
            <ac:spMk id="7" creationId="{40591DDC-0436-49D4-B2FF-E56120EB9DD2}"/>
          </ac:spMkLst>
        </pc:spChg>
        <pc:spChg chg="mod">
          <ac:chgData name="Siniša ᵀᴴᴱ ᴼᴿᴵᴳᴵᴻᴬᴸ Wolfenstein" userId="215f646470bc261a" providerId="LiveId" clId="{5BFBD172-CB60-406F-BB96-F64C8F4EE7E5}" dt="2021-02-27T13:22:24.218" v="12430" actId="20577"/>
          <ac:spMkLst>
            <pc:docMk/>
            <pc:sldMk cId="848592295" sldId="498"/>
            <ac:spMk id="11" creationId="{6F9CE73E-9C7D-4D31-B1C0-2FFD9506C888}"/>
          </ac:spMkLst>
        </pc:spChg>
        <pc:picChg chg="mod">
          <ac:chgData name="Siniša ᵀᴴᴱ ᴼᴿᴵᴳᴵᴻᴬᴸ Wolfenstein" userId="215f646470bc261a" providerId="LiveId" clId="{5BFBD172-CB60-406F-BB96-F64C8F4EE7E5}" dt="2021-02-27T13:22:34.289" v="12431" actId="1076"/>
          <ac:picMkLst>
            <pc:docMk/>
            <pc:sldMk cId="848592295" sldId="498"/>
            <ac:picMk id="3" creationId="{A28935E5-DB7F-48EB-AD70-57EC8FA792E6}"/>
          </ac:picMkLst>
        </pc:picChg>
      </pc:sldChg>
      <pc:sldChg chg="addSp delSp modSp add del addAnim delAnim modAnim">
        <pc:chgData name="Siniša ᵀᴴᴱ ᴼᴿᴵᴳᴵᴻᴬᴸ Wolfenstein" userId="215f646470bc261a" providerId="LiveId" clId="{5BFBD172-CB60-406F-BB96-F64C8F4EE7E5}" dt="2021-03-06T08:49:42.717" v="13905" actId="2696"/>
        <pc:sldMkLst>
          <pc:docMk/>
          <pc:sldMk cId="541267605" sldId="499"/>
        </pc:sldMkLst>
        <pc:spChg chg="del">
          <ac:chgData name="Siniša ᵀᴴᴱ ᴼᴿᴵᴳᴵᴻᴬᴸ Wolfenstein" userId="215f646470bc261a" providerId="LiveId" clId="{5BFBD172-CB60-406F-BB96-F64C8F4EE7E5}" dt="2021-02-27T13:23:09.988" v="12436" actId="478"/>
          <ac:spMkLst>
            <pc:docMk/>
            <pc:sldMk cId="541267605" sldId="499"/>
            <ac:spMk id="9" creationId="{C784B694-1AE5-4751-A789-EFA2E5F6B1F4}"/>
          </ac:spMkLst>
        </pc:spChg>
        <pc:spChg chg="del">
          <ac:chgData name="Siniša ᵀᴴᴱ ᴼᴿᴵᴳᴵᴻᴬᴸ Wolfenstein" userId="215f646470bc261a" providerId="LiveId" clId="{5BFBD172-CB60-406F-BB96-F64C8F4EE7E5}" dt="2021-02-27T13:23:11.469" v="12437" actId="478"/>
          <ac:spMkLst>
            <pc:docMk/>
            <pc:sldMk cId="541267605" sldId="499"/>
            <ac:spMk id="10" creationId="{8BC4BA73-E74C-4619-A264-232FB6B0F99C}"/>
          </ac:spMkLst>
        </pc:spChg>
        <pc:spChg chg="mod">
          <ac:chgData name="Siniša ᵀᴴᴱ ᴼᴿᴵᴳᴵᴻᴬᴸ Wolfenstein" userId="215f646470bc261a" providerId="LiveId" clId="{5BFBD172-CB60-406F-BB96-F64C8F4EE7E5}" dt="2021-02-27T13:25:30.757" v="12594" actId="14100"/>
          <ac:spMkLst>
            <pc:docMk/>
            <pc:sldMk cId="541267605" sldId="499"/>
            <ac:spMk id="11" creationId="{6F9CE73E-9C7D-4D31-B1C0-2FFD9506C888}"/>
          </ac:spMkLst>
        </pc:spChg>
        <pc:spChg chg="add mod">
          <ac:chgData name="Siniša ᵀᴴᴱ ᴼᴿᴵᴳᴵᴻᴬᴸ Wolfenstein" userId="215f646470bc261a" providerId="LiveId" clId="{5BFBD172-CB60-406F-BB96-F64C8F4EE7E5}" dt="2021-02-27T13:26:07.869" v="12606" actId="20577"/>
          <ac:spMkLst>
            <pc:docMk/>
            <pc:sldMk cId="541267605" sldId="499"/>
            <ac:spMk id="12" creationId="{E9CC691C-A865-4F3E-90BD-B80614A7695F}"/>
          </ac:spMkLst>
        </pc:spChg>
        <pc:picChg chg="mod">
          <ac:chgData name="Siniša ᵀᴴᴱ ᴼᴿᴵᴳᴵᴻᴬᴸ Wolfenstein" userId="215f646470bc261a" providerId="LiveId" clId="{5BFBD172-CB60-406F-BB96-F64C8F4EE7E5}" dt="2021-02-27T13:23:05.678" v="12435" actId="14826"/>
          <ac:picMkLst>
            <pc:docMk/>
            <pc:sldMk cId="541267605" sldId="499"/>
            <ac:picMk id="2" creationId="{4BC4FEC6-B234-4A3E-A194-3CA02FB89D98}"/>
          </ac:picMkLst>
        </pc:picChg>
        <pc:picChg chg="add del mod">
          <ac:chgData name="Siniša ᵀᴴᴱ ᴼᴿᴵᴳᴵᴻᴬᴸ Wolfenstein" userId="215f646470bc261a" providerId="LiveId" clId="{5BFBD172-CB60-406F-BB96-F64C8F4EE7E5}" dt="2021-02-27T13:25:38.567" v="12602" actId="1037"/>
          <ac:picMkLst>
            <pc:docMk/>
            <pc:sldMk cId="541267605" sldId="499"/>
            <ac:picMk id="3" creationId="{A28935E5-DB7F-48EB-AD70-57EC8FA792E6}"/>
          </ac:picMkLst>
        </pc:picChg>
        <pc:picChg chg="del">
          <ac:chgData name="Siniša ᵀᴴᴱ ᴼᴿᴵᴳᴵᴻᴬᴸ Wolfenstein" userId="215f646470bc261a" providerId="LiveId" clId="{5BFBD172-CB60-406F-BB96-F64C8F4EE7E5}" dt="2021-02-27T13:23:16.547" v="12441" actId="478"/>
          <ac:picMkLst>
            <pc:docMk/>
            <pc:sldMk cId="541267605" sldId="499"/>
            <ac:picMk id="8" creationId="{7423D6D1-7996-4B1E-AF52-A3768583AA31}"/>
          </ac:picMkLst>
        </pc:picChg>
        <pc:picChg chg="del">
          <ac:chgData name="Siniša ᵀᴴᴱ ᴼᴿᴵᴳᴵᴻᴬᴸ Wolfenstein" userId="215f646470bc261a" providerId="LiveId" clId="{5BFBD172-CB60-406F-BB96-F64C8F4EE7E5}" dt="2021-02-27T13:23:12.640" v="12438" actId="478"/>
          <ac:picMkLst>
            <pc:docMk/>
            <pc:sldMk cId="541267605" sldId="499"/>
            <ac:picMk id="1028" creationId="{71BFD423-06A5-49E2-8BC3-56478BF0805B}"/>
          </ac:picMkLst>
        </pc:picChg>
      </pc:sldChg>
      <pc:sldChg chg="addSp delSp modSp add del ord delAnim modAnim">
        <pc:chgData name="Siniša ᵀᴴᴱ ᴼᴿᴵᴳᴵᴻᴬᴸ Wolfenstein" userId="215f646470bc261a" providerId="LiveId" clId="{5BFBD172-CB60-406F-BB96-F64C8F4EE7E5}" dt="2021-03-06T08:49:43.607" v="13906" actId="2696"/>
        <pc:sldMkLst>
          <pc:docMk/>
          <pc:sldMk cId="4202995490" sldId="500"/>
        </pc:sldMkLst>
        <pc:spChg chg="mod">
          <ac:chgData name="Siniša ᵀᴴᴱ ᴼᴿᴵᴳᴵᴻᴬᴸ Wolfenstein" userId="215f646470bc261a" providerId="LiveId" clId="{5BFBD172-CB60-406F-BB96-F64C8F4EE7E5}" dt="2021-02-27T13:29:27.914" v="12646" actId="20577"/>
          <ac:spMkLst>
            <pc:docMk/>
            <pc:sldMk cId="4202995490" sldId="500"/>
            <ac:spMk id="8" creationId="{5D75EBE1-F498-4911-8086-B8DA30C37CA4}"/>
          </ac:spMkLst>
        </pc:spChg>
        <pc:spChg chg="add mod">
          <ac:chgData name="Siniša ᵀᴴᴱ ᴼᴿᴵᴳᴵᴻᴬᴸ Wolfenstein" userId="215f646470bc261a" providerId="LiveId" clId="{5BFBD172-CB60-406F-BB96-F64C8F4EE7E5}" dt="2021-02-27T13:29:48.764" v="12664" actId="1037"/>
          <ac:spMkLst>
            <pc:docMk/>
            <pc:sldMk cId="4202995490" sldId="500"/>
            <ac:spMk id="10" creationId="{E945E053-3F0D-4D0A-9A71-14A99164417E}"/>
          </ac:spMkLst>
        </pc:spChg>
        <pc:spChg chg="del">
          <ac:chgData name="Siniša ᵀᴴᴱ ᴼᴿᴵᴳᴵᴻᴬᴸ Wolfenstein" userId="215f646470bc261a" providerId="LiveId" clId="{5BFBD172-CB60-406F-BB96-F64C8F4EE7E5}" dt="2021-02-27T13:28:45.117" v="12627" actId="478"/>
          <ac:spMkLst>
            <pc:docMk/>
            <pc:sldMk cId="4202995490" sldId="500"/>
            <ac:spMk id="11" creationId="{6AEF989B-4B72-4F11-8728-C7F216E34039}"/>
          </ac:spMkLst>
        </pc:spChg>
        <pc:spChg chg="del">
          <ac:chgData name="Siniša ᵀᴴᴱ ᴼᴿᴵᴳᴵᴻᴬᴸ Wolfenstein" userId="215f646470bc261a" providerId="LiveId" clId="{5BFBD172-CB60-406F-BB96-F64C8F4EE7E5}" dt="2021-02-27T13:28:48.859" v="12629" actId="478"/>
          <ac:spMkLst>
            <pc:docMk/>
            <pc:sldMk cId="4202995490" sldId="500"/>
            <ac:spMk id="12" creationId="{46C22FC4-5E5D-4C84-878B-9D84291AAF41}"/>
          </ac:spMkLst>
        </pc:spChg>
        <pc:spChg chg="del">
          <ac:chgData name="Siniša ᵀᴴᴱ ᴼᴿᴵᴳᴵᴻᴬᴸ Wolfenstein" userId="215f646470bc261a" providerId="LiveId" clId="{5BFBD172-CB60-406F-BB96-F64C8F4EE7E5}" dt="2021-02-27T13:28:47.272" v="12628" actId="478"/>
          <ac:spMkLst>
            <pc:docMk/>
            <pc:sldMk cId="4202995490" sldId="500"/>
            <ac:spMk id="13" creationId="{9EE4BB5F-103D-4478-B82B-CC3D6331F69F}"/>
          </ac:spMkLst>
        </pc:spChg>
        <pc:spChg chg="add mod">
          <ac:chgData name="Siniša ᵀᴴᴱ ᴼᴿᴵᴳᴵᴻᴬᴸ Wolfenstein" userId="215f646470bc261a" providerId="LiveId" clId="{5BFBD172-CB60-406F-BB96-F64C8F4EE7E5}" dt="2021-02-27T13:30:07.970" v="12674" actId="20577"/>
          <ac:spMkLst>
            <pc:docMk/>
            <pc:sldMk cId="4202995490" sldId="500"/>
            <ac:spMk id="14" creationId="{E8CA2096-9710-4771-81AE-C83860DD074E}"/>
          </ac:spMkLst>
        </pc:spChg>
        <pc:spChg chg="add mod">
          <ac:chgData name="Siniša ᵀᴴᴱ ᴼᴿᴵᴳᴵᴻᴬᴸ Wolfenstein" userId="215f646470bc261a" providerId="LiveId" clId="{5BFBD172-CB60-406F-BB96-F64C8F4EE7E5}" dt="2021-02-27T13:30:23.457" v="12687" actId="20577"/>
          <ac:spMkLst>
            <pc:docMk/>
            <pc:sldMk cId="4202995490" sldId="500"/>
            <ac:spMk id="15" creationId="{8DC97725-4575-41E6-B224-063EBC7C414E}"/>
          </ac:spMkLst>
        </pc:spChg>
        <pc:picChg chg="mod">
          <ac:chgData name="Siniša ᵀᴴᴱ ᴼᴿᴵᴳᴵᴻᴬᴸ Wolfenstein" userId="215f646470bc261a" providerId="LiveId" clId="{5BFBD172-CB60-406F-BB96-F64C8F4EE7E5}" dt="2021-02-27T13:28:15.445" v="12612" actId="14100"/>
          <ac:picMkLst>
            <pc:docMk/>
            <pc:sldMk cId="4202995490" sldId="500"/>
            <ac:picMk id="2" creationId="{79AB126F-5218-4223-8FB3-6BD5D18FF2B3}"/>
          </ac:picMkLst>
        </pc:picChg>
      </pc:sldChg>
      <pc:sldChg chg="delSp modSp add ord delAnim modAnim">
        <pc:chgData name="Siniša ᵀᴴᴱ ᴼᴿᴵᴳᴵᴻᴬᴸ Wolfenstein" userId="215f646470bc261a" providerId="LiveId" clId="{5BFBD172-CB60-406F-BB96-F64C8F4EE7E5}" dt="2021-03-06T08:56:28.574" v="14233" actId="1076"/>
        <pc:sldMkLst>
          <pc:docMk/>
          <pc:sldMk cId="853660603" sldId="501"/>
        </pc:sldMkLst>
        <pc:spChg chg="mod">
          <ac:chgData name="Siniša ᵀᴴᴱ ᴼᴿᴵᴳᴵᴻᴬᴸ Wolfenstein" userId="215f646470bc261a" providerId="LiveId" clId="{5BFBD172-CB60-406F-BB96-F64C8F4EE7E5}" dt="2021-03-06T08:56:26.173" v="14232" actId="20577"/>
          <ac:spMkLst>
            <pc:docMk/>
            <pc:sldMk cId="853660603" sldId="501"/>
            <ac:spMk id="6" creationId="{010AB125-9086-4261-98B4-FC5A0801347C}"/>
          </ac:spMkLst>
        </pc:spChg>
        <pc:spChg chg="del mod">
          <ac:chgData name="Siniša ᵀᴴᴱ ᴼᴿᴵᴳᴵᴻᴬᴸ Wolfenstein" userId="215f646470bc261a" providerId="LiveId" clId="{5BFBD172-CB60-406F-BB96-F64C8F4EE7E5}" dt="2021-03-06T08:55:17.619" v="14079" actId="478"/>
          <ac:spMkLst>
            <pc:docMk/>
            <pc:sldMk cId="853660603" sldId="501"/>
            <ac:spMk id="8" creationId="{5D75EBE1-F498-4911-8086-B8DA30C37CA4}"/>
          </ac:spMkLst>
        </pc:spChg>
        <pc:spChg chg="del">
          <ac:chgData name="Siniša ᵀᴴᴱ ᴼᴿᴵᴳᴵᴻᴬᴸ Wolfenstein" userId="215f646470bc261a" providerId="LiveId" clId="{5BFBD172-CB60-406F-BB96-F64C8F4EE7E5}" dt="2021-02-27T13:30:54.935" v="12692" actId="478"/>
          <ac:spMkLst>
            <pc:docMk/>
            <pc:sldMk cId="853660603" sldId="501"/>
            <ac:spMk id="9" creationId="{04AC9734-10B1-4507-9882-D24F89E59F2F}"/>
          </ac:spMkLst>
        </pc:spChg>
        <pc:spChg chg="del">
          <ac:chgData name="Siniša ᵀᴴᴱ ᴼᴿᴵᴳᴵᴻᴬᴸ Wolfenstein" userId="215f646470bc261a" providerId="LiveId" clId="{5BFBD172-CB60-406F-BB96-F64C8F4EE7E5}" dt="2021-02-27T13:30:53.349" v="12691" actId="478"/>
          <ac:spMkLst>
            <pc:docMk/>
            <pc:sldMk cId="853660603" sldId="501"/>
            <ac:spMk id="10" creationId="{FE6B7108-961B-457D-B396-876F4C81A0B8}"/>
          </ac:spMkLst>
        </pc:spChg>
        <pc:picChg chg="mod">
          <ac:chgData name="Siniša ᵀᴴᴱ ᴼᴿᴵᴳᴵᴻᴬᴸ Wolfenstein" userId="215f646470bc261a" providerId="LiveId" clId="{5BFBD172-CB60-406F-BB96-F64C8F4EE7E5}" dt="2021-03-06T08:56:28.574" v="14233" actId="1076"/>
          <ac:picMkLst>
            <pc:docMk/>
            <pc:sldMk cId="853660603" sldId="501"/>
            <ac:picMk id="2" creationId="{79AB126F-5218-4223-8FB3-6BD5D18FF2B3}"/>
          </ac:picMkLst>
        </pc:picChg>
        <pc:picChg chg="mod">
          <ac:chgData name="Siniša ᵀᴴᴱ ᴼᴿᴵᴳᴵᴻᴬᴸ Wolfenstein" userId="215f646470bc261a" providerId="LiveId" clId="{5BFBD172-CB60-406F-BB96-F64C8F4EE7E5}" dt="2021-03-06T08:49:47.742" v="13907" actId="14826"/>
          <ac:picMkLst>
            <pc:docMk/>
            <pc:sldMk cId="853660603" sldId="501"/>
            <ac:picMk id="4" creationId="{1B2619D9-4F98-4A11-8FFE-57C7EB1F529A}"/>
          </ac:picMkLst>
        </pc:picChg>
      </pc:sldChg>
      <pc:sldChg chg="delSp new add del">
        <pc:chgData name="Siniša ᵀᴴᴱ ᴼᴿᴵᴳᴵᴻᴬᴸ Wolfenstein" userId="215f646470bc261a" providerId="LiveId" clId="{5BFBD172-CB60-406F-BB96-F64C8F4EE7E5}" dt="2021-03-06T09:05:11.026" v="14260" actId="2696"/>
        <pc:sldMkLst>
          <pc:docMk/>
          <pc:sldMk cId="2796172023" sldId="502"/>
        </pc:sldMkLst>
        <pc:spChg chg="del">
          <ac:chgData name="Siniša ᵀᴴᴱ ᴼᴿᴵᴳᴵᴻᴬᴸ Wolfenstein" userId="215f646470bc261a" providerId="LiveId" clId="{5BFBD172-CB60-406F-BB96-F64C8F4EE7E5}" dt="2021-03-06T07:33:50.465" v="12804" actId="478"/>
          <ac:spMkLst>
            <pc:docMk/>
            <pc:sldMk cId="2796172023" sldId="502"/>
            <ac:spMk id="2" creationId="{AD11CEA7-682C-4D64-B21A-95553C8A53D5}"/>
          </ac:spMkLst>
        </pc:spChg>
        <pc:spChg chg="del">
          <ac:chgData name="Siniša ᵀᴴᴱ ᴼᴿᴵᴳᴵᴻᴬᴸ Wolfenstein" userId="215f646470bc261a" providerId="LiveId" clId="{5BFBD172-CB60-406F-BB96-F64C8F4EE7E5}" dt="2021-03-06T07:33:51.981" v="12805" actId="478"/>
          <ac:spMkLst>
            <pc:docMk/>
            <pc:sldMk cId="2796172023" sldId="502"/>
            <ac:spMk id="3" creationId="{E7534966-6E25-4EBC-9930-0973FC949342}"/>
          </ac:spMkLst>
        </pc:spChg>
      </pc:sldChg>
      <pc:sldChg chg="addSp modSp add ord modAnim">
        <pc:chgData name="Siniša ᵀᴴᴱ ᴼᴿᴵᴳᴵᴻᴬᴸ Wolfenstein" userId="215f646470bc261a" providerId="LiveId" clId="{5BFBD172-CB60-406F-BB96-F64C8F4EE7E5}" dt="2021-03-06T07:42:19.356" v="12916" actId="1076"/>
        <pc:sldMkLst>
          <pc:docMk/>
          <pc:sldMk cId="3924973420" sldId="503"/>
        </pc:sldMkLst>
        <pc:spChg chg="add mod">
          <ac:chgData name="Siniša ᵀᴴᴱ ᴼᴿᴵᴳᴵᴻᴬᴸ Wolfenstein" userId="215f646470bc261a" providerId="LiveId" clId="{5BFBD172-CB60-406F-BB96-F64C8F4EE7E5}" dt="2021-03-06T07:42:19.356" v="12916" actId="1076"/>
          <ac:spMkLst>
            <pc:docMk/>
            <pc:sldMk cId="3924973420" sldId="503"/>
            <ac:spMk id="11" creationId="{791263CD-DAAF-4950-BEF1-E8B42CE12C7E}"/>
          </ac:spMkLst>
        </pc:spChg>
        <pc:picChg chg="add mod">
          <ac:chgData name="Siniša ᵀᴴᴱ ᴼᴿᴵᴳᴵᴻᴬᴸ Wolfenstein" userId="215f646470bc261a" providerId="LiveId" clId="{5BFBD172-CB60-406F-BB96-F64C8F4EE7E5}" dt="2021-03-06T07:41:23.129" v="12862" actId="1076"/>
          <ac:picMkLst>
            <pc:docMk/>
            <pc:sldMk cId="3924973420" sldId="503"/>
            <ac:picMk id="2" creationId="{4ADE0C64-A0CC-4173-9C62-797838CD2D0B}"/>
          </ac:picMkLst>
        </pc:picChg>
        <pc:picChg chg="add mod">
          <ac:chgData name="Siniša ᵀᴴᴱ ᴼᴿᴵᴳᴵᴻᴬᴸ Wolfenstein" userId="215f646470bc261a" providerId="LiveId" clId="{5BFBD172-CB60-406F-BB96-F64C8F4EE7E5}" dt="2021-03-06T07:40:16.366" v="12847" actId="1076"/>
          <ac:picMkLst>
            <pc:docMk/>
            <pc:sldMk cId="3924973420" sldId="503"/>
            <ac:picMk id="3" creationId="{B45BB711-06A2-436E-9AF1-D206FA20DD77}"/>
          </ac:picMkLst>
        </pc:picChg>
        <pc:picChg chg="add mod">
          <ac:chgData name="Siniša ᵀᴴᴱ ᴼᴿᴵᴳᴵᴻᴬᴸ Wolfenstein" userId="215f646470bc261a" providerId="LiveId" clId="{5BFBD172-CB60-406F-BB96-F64C8F4EE7E5}" dt="2021-03-06T07:40:19.817" v="12849" actId="1076"/>
          <ac:picMkLst>
            <pc:docMk/>
            <pc:sldMk cId="3924973420" sldId="503"/>
            <ac:picMk id="4" creationId="{C19F8FBD-2357-406C-8091-BD0A4CEB9636}"/>
          </ac:picMkLst>
        </pc:picChg>
        <pc:picChg chg="add mod">
          <ac:chgData name="Siniša ᵀᴴᴱ ᴼᴿᴵᴳᴵᴻᴬᴸ Wolfenstein" userId="215f646470bc261a" providerId="LiveId" clId="{5BFBD172-CB60-406F-BB96-F64C8F4EE7E5}" dt="2021-03-06T07:40:25.509" v="12851" actId="1076"/>
          <ac:picMkLst>
            <pc:docMk/>
            <pc:sldMk cId="3924973420" sldId="503"/>
            <ac:picMk id="5" creationId="{D73F9B3B-59F8-482A-96D4-28F23D087001}"/>
          </ac:picMkLst>
        </pc:picChg>
        <pc:picChg chg="add mod">
          <ac:chgData name="Siniša ᵀᴴᴱ ᴼᴿᴵᴳᴵᴻᴬᴸ Wolfenstein" userId="215f646470bc261a" providerId="LiveId" clId="{5BFBD172-CB60-406F-BB96-F64C8F4EE7E5}" dt="2021-03-06T07:40:18.201" v="12848" actId="1076"/>
          <ac:picMkLst>
            <pc:docMk/>
            <pc:sldMk cId="3924973420" sldId="503"/>
            <ac:picMk id="6" creationId="{93710337-D24E-488D-8693-86C35C2D921A}"/>
          </ac:picMkLst>
        </pc:picChg>
        <pc:picChg chg="add mod">
          <ac:chgData name="Siniša ᵀᴴᴱ ᴼᴿᴵᴳᴵᴻᴬᴸ Wolfenstein" userId="215f646470bc261a" providerId="LiveId" clId="{5BFBD172-CB60-406F-BB96-F64C8F4EE7E5}" dt="2021-03-06T07:40:23.823" v="12850" actId="1076"/>
          <ac:picMkLst>
            <pc:docMk/>
            <pc:sldMk cId="3924973420" sldId="503"/>
            <ac:picMk id="7" creationId="{D0197F15-3948-465E-9ACB-B6B22CD375D8}"/>
          </ac:picMkLst>
        </pc:picChg>
        <pc:picChg chg="add mod">
          <ac:chgData name="Siniša ᵀᴴᴱ ᴼᴿᴵᴳᴵᴻᴬᴸ Wolfenstein" userId="215f646470bc261a" providerId="LiveId" clId="{5BFBD172-CB60-406F-BB96-F64C8F4EE7E5}" dt="2021-03-06T07:40:27.344" v="12852" actId="1076"/>
          <ac:picMkLst>
            <pc:docMk/>
            <pc:sldMk cId="3924973420" sldId="503"/>
            <ac:picMk id="8" creationId="{236083C1-AF47-4BC0-BD54-A05E21FB70B7}"/>
          </ac:picMkLst>
        </pc:picChg>
        <pc:picChg chg="add mod">
          <ac:chgData name="Siniša ᵀᴴᴱ ᴼᴿᴵᴳᴵᴻᴬᴸ Wolfenstein" userId="215f646470bc261a" providerId="LiveId" clId="{5BFBD172-CB60-406F-BB96-F64C8F4EE7E5}" dt="2021-03-06T07:40:38.677" v="12854" actId="208"/>
          <ac:picMkLst>
            <pc:docMk/>
            <pc:sldMk cId="3924973420" sldId="503"/>
            <ac:picMk id="9" creationId="{CEC9EB94-9D85-4FFF-A322-70B68C0E1035}"/>
          </ac:picMkLst>
        </pc:picChg>
        <pc:picChg chg="add mod">
          <ac:chgData name="Siniša ᵀᴴᴱ ᴼᴿᴵᴳᴵᴻᴬᴸ Wolfenstein" userId="215f646470bc261a" providerId="LiveId" clId="{5BFBD172-CB60-406F-BB96-F64C8F4EE7E5}" dt="2021-03-06T07:41:00.694" v="12859" actId="208"/>
          <ac:picMkLst>
            <pc:docMk/>
            <pc:sldMk cId="3924973420" sldId="503"/>
            <ac:picMk id="10" creationId="{4EB2EAF0-B924-4014-A337-84F49299B433}"/>
          </ac:picMkLst>
        </pc:picChg>
      </pc:sldChg>
      <pc:sldChg chg="delSp modSp add ord delAnim modAnim">
        <pc:chgData name="Siniša ᵀᴴᴱ ᴼᴿᴵᴳᴵᴻᴬᴸ Wolfenstein" userId="215f646470bc261a" providerId="LiveId" clId="{5BFBD172-CB60-406F-BB96-F64C8F4EE7E5}" dt="2021-03-06T08:35:44.829" v="13610" actId="1076"/>
        <pc:sldMkLst>
          <pc:docMk/>
          <pc:sldMk cId="3987956335" sldId="504"/>
        </pc:sldMkLst>
        <pc:spChg chg="del">
          <ac:chgData name="Siniša ᵀᴴᴱ ᴼᴿᴵᴳᴵᴻᴬᴸ Wolfenstein" userId="215f646470bc261a" providerId="LiveId" clId="{5BFBD172-CB60-406F-BB96-F64C8F4EE7E5}" dt="2021-03-06T08:33:47.930" v="13518" actId="478"/>
          <ac:spMkLst>
            <pc:docMk/>
            <pc:sldMk cId="3987956335" sldId="504"/>
            <ac:spMk id="5" creationId="{AA432B66-A74E-4B34-9E93-EF65F57B6EC7}"/>
          </ac:spMkLst>
        </pc:spChg>
        <pc:spChg chg="del">
          <ac:chgData name="Siniša ᵀᴴᴱ ᴼᴿᴵᴳᴵᴻᴬᴸ Wolfenstein" userId="215f646470bc261a" providerId="LiveId" clId="{5BFBD172-CB60-406F-BB96-F64C8F4EE7E5}" dt="2021-03-06T08:33:47.930" v="13518" actId="478"/>
          <ac:spMkLst>
            <pc:docMk/>
            <pc:sldMk cId="3987956335" sldId="504"/>
            <ac:spMk id="6" creationId="{D685A0D6-5D25-42FD-9FD9-AE285BC8555A}"/>
          </ac:spMkLst>
        </pc:spChg>
        <pc:spChg chg="del">
          <ac:chgData name="Siniša ᵀᴴᴱ ᴼᴿᴵᴳᴵᴻᴬᴸ Wolfenstein" userId="215f646470bc261a" providerId="LiveId" clId="{5BFBD172-CB60-406F-BB96-F64C8F4EE7E5}" dt="2021-03-06T08:33:47.930" v="13518" actId="478"/>
          <ac:spMkLst>
            <pc:docMk/>
            <pc:sldMk cId="3987956335" sldId="504"/>
            <ac:spMk id="7" creationId="{C1D651A8-4313-4722-B957-54D2DA0CB886}"/>
          </ac:spMkLst>
        </pc:spChg>
        <pc:spChg chg="del">
          <ac:chgData name="Siniša ᵀᴴᴱ ᴼᴿᴵᴳᴵᴻᴬᴸ Wolfenstein" userId="215f646470bc261a" providerId="LiveId" clId="{5BFBD172-CB60-406F-BB96-F64C8F4EE7E5}" dt="2021-03-06T08:33:47.930" v="13518" actId="478"/>
          <ac:spMkLst>
            <pc:docMk/>
            <pc:sldMk cId="3987956335" sldId="504"/>
            <ac:spMk id="8" creationId="{023BB33E-77A9-475B-B294-242E1A99CD38}"/>
          </ac:spMkLst>
        </pc:spChg>
        <pc:spChg chg="del">
          <ac:chgData name="Siniša ᵀᴴᴱ ᴼᴿᴵᴳᴵᴻᴬᴸ Wolfenstein" userId="215f646470bc261a" providerId="LiveId" clId="{5BFBD172-CB60-406F-BB96-F64C8F4EE7E5}" dt="2021-03-06T08:33:50.269" v="13519" actId="478"/>
          <ac:spMkLst>
            <pc:docMk/>
            <pc:sldMk cId="3987956335" sldId="504"/>
            <ac:spMk id="9" creationId="{65AFD17D-09E9-416C-96AE-97183013BEDF}"/>
          </ac:spMkLst>
        </pc:spChg>
        <pc:spChg chg="mod">
          <ac:chgData name="Siniša ᵀᴴᴱ ᴼᴿᴵᴳᴵᴻᴬᴸ Wolfenstein" userId="215f646470bc261a" providerId="LiveId" clId="{5BFBD172-CB60-406F-BB96-F64C8F4EE7E5}" dt="2021-03-06T08:35:44.829" v="13610" actId="1076"/>
          <ac:spMkLst>
            <pc:docMk/>
            <pc:sldMk cId="3987956335" sldId="504"/>
            <ac:spMk id="11" creationId="{6F9CE73E-9C7D-4D31-B1C0-2FFD9506C888}"/>
          </ac:spMkLst>
        </pc:spChg>
        <pc:spChg chg="del mod">
          <ac:chgData name="Siniša ᵀᴴᴱ ᴼᴿᴵᴳᴵᴻᴬᴸ Wolfenstein" userId="215f646470bc261a" providerId="LiveId" clId="{5BFBD172-CB60-406F-BB96-F64C8F4EE7E5}" dt="2021-03-06T08:35:39.561" v="13608" actId="478"/>
          <ac:spMkLst>
            <pc:docMk/>
            <pc:sldMk cId="3987956335" sldId="504"/>
            <ac:spMk id="12" creationId="{630D53EE-5CE7-40C0-94A8-5F0F300230E6}"/>
          </ac:spMkLst>
        </pc:spChg>
        <pc:spChg chg="del">
          <ac:chgData name="Siniša ᵀᴴᴱ ᴼᴿᴵᴳᴵᴻᴬᴸ Wolfenstein" userId="215f646470bc261a" providerId="LiveId" clId="{5BFBD172-CB60-406F-BB96-F64C8F4EE7E5}" dt="2021-03-06T08:33:53.260" v="13520" actId="478"/>
          <ac:spMkLst>
            <pc:docMk/>
            <pc:sldMk cId="3987956335" sldId="504"/>
            <ac:spMk id="13" creationId="{192B5CAE-01C5-48C5-81FF-055A9DCD87B2}"/>
          </ac:spMkLst>
        </pc:spChg>
        <pc:spChg chg="del">
          <ac:chgData name="Siniša ᵀᴴᴱ ᴼᴿᴵᴳᴵᴻᴬᴸ Wolfenstein" userId="215f646470bc261a" providerId="LiveId" clId="{5BFBD172-CB60-406F-BB96-F64C8F4EE7E5}" dt="2021-03-06T08:33:53.260" v="13520" actId="478"/>
          <ac:spMkLst>
            <pc:docMk/>
            <pc:sldMk cId="3987956335" sldId="504"/>
            <ac:spMk id="14" creationId="{FEB6A508-4844-4AC0-A53D-293155978F2A}"/>
          </ac:spMkLst>
        </pc:spChg>
        <pc:spChg chg="del">
          <ac:chgData name="Siniša ᵀᴴᴱ ᴼᴿᴵᴳᴵᴻᴬᴸ Wolfenstein" userId="215f646470bc261a" providerId="LiveId" clId="{5BFBD172-CB60-406F-BB96-F64C8F4EE7E5}" dt="2021-03-06T08:33:53.260" v="13520" actId="478"/>
          <ac:spMkLst>
            <pc:docMk/>
            <pc:sldMk cId="3987956335" sldId="504"/>
            <ac:spMk id="15" creationId="{0C87D006-7DF0-4B7A-A8D1-565AED518D1E}"/>
          </ac:spMkLst>
        </pc:spChg>
        <pc:spChg chg="del">
          <ac:chgData name="Siniša ᵀᴴᴱ ᴼᴿᴵᴳᴵᴻᴬᴸ Wolfenstein" userId="215f646470bc261a" providerId="LiveId" clId="{5BFBD172-CB60-406F-BB96-F64C8F4EE7E5}" dt="2021-03-06T08:33:53.260" v="13520" actId="478"/>
          <ac:spMkLst>
            <pc:docMk/>
            <pc:sldMk cId="3987956335" sldId="504"/>
            <ac:spMk id="16" creationId="{AF59FC01-8064-4EC7-9E2F-1919F7BCC715}"/>
          </ac:spMkLst>
        </pc:spChg>
        <pc:spChg chg="del">
          <ac:chgData name="Siniša ᵀᴴᴱ ᴼᴿᴵᴳᴵᴻᴬᴸ Wolfenstein" userId="215f646470bc261a" providerId="LiveId" clId="{5BFBD172-CB60-406F-BB96-F64C8F4EE7E5}" dt="2021-03-06T08:33:53.260" v="13520" actId="478"/>
          <ac:spMkLst>
            <pc:docMk/>
            <pc:sldMk cId="3987956335" sldId="504"/>
            <ac:spMk id="17" creationId="{293E7410-74A3-4980-A489-5B68DD79D18D}"/>
          </ac:spMkLst>
        </pc:spChg>
        <pc:spChg chg="del">
          <ac:chgData name="Siniša ᵀᴴᴱ ᴼᴿᴵᴳᴵᴻᴬᴸ Wolfenstein" userId="215f646470bc261a" providerId="LiveId" clId="{5BFBD172-CB60-406F-BB96-F64C8F4EE7E5}" dt="2021-03-06T08:33:53.260" v="13520" actId="478"/>
          <ac:spMkLst>
            <pc:docMk/>
            <pc:sldMk cId="3987956335" sldId="504"/>
            <ac:spMk id="18" creationId="{64E788D9-9A58-4BBF-AE33-99F203292286}"/>
          </ac:spMkLst>
        </pc:spChg>
        <pc:spChg chg="del">
          <ac:chgData name="Siniša ᵀᴴᴱ ᴼᴿᴵᴳᴵᴻᴬᴸ Wolfenstein" userId="215f646470bc261a" providerId="LiveId" clId="{5BFBD172-CB60-406F-BB96-F64C8F4EE7E5}" dt="2021-03-06T08:34:09.361" v="13524" actId="478"/>
          <ac:spMkLst>
            <pc:docMk/>
            <pc:sldMk cId="3987956335" sldId="504"/>
            <ac:spMk id="19" creationId="{303A401E-BD54-452A-90F9-08021FDD191A}"/>
          </ac:spMkLst>
        </pc:spChg>
        <pc:picChg chg="mod">
          <ac:chgData name="Siniša ᵀᴴᴱ ᴼᴿᴵᴳᴵᴻᴬᴸ Wolfenstein" userId="215f646470bc261a" providerId="LiveId" clId="{5BFBD172-CB60-406F-BB96-F64C8F4EE7E5}" dt="2021-03-06T08:35:40.863" v="13609" actId="1076"/>
          <ac:picMkLst>
            <pc:docMk/>
            <pc:sldMk cId="3987956335" sldId="504"/>
            <ac:picMk id="3" creationId="{A28935E5-DB7F-48EB-AD70-57EC8FA792E6}"/>
          </ac:picMkLst>
        </pc:picChg>
        <pc:picChg chg="del">
          <ac:chgData name="Siniša ᵀᴴᴱ ᴼᴿᴵᴳᴵᴻᴬᴸ Wolfenstein" userId="215f646470bc261a" providerId="LiveId" clId="{5BFBD172-CB60-406F-BB96-F64C8F4EE7E5}" dt="2021-03-06T08:35:34.872" v="13606" actId="478"/>
          <ac:picMkLst>
            <pc:docMk/>
            <pc:sldMk cId="3987956335" sldId="504"/>
            <ac:picMk id="4" creationId="{0F22BACE-4CE6-41AD-9BE3-F05A5A9C7948}"/>
          </ac:picMkLst>
        </pc:picChg>
      </pc:sldChg>
      <pc:sldChg chg="addSp delSp modSp add delAnim modAnim">
        <pc:chgData name="Siniša ᵀᴴᴱ ᴼᴿᴵᴳᴵᴻᴬᴸ Wolfenstein" userId="215f646470bc261a" providerId="LiveId" clId="{5BFBD172-CB60-406F-BB96-F64C8F4EE7E5}" dt="2021-03-06T08:46:06.386" v="13787" actId="1036"/>
        <pc:sldMkLst>
          <pc:docMk/>
          <pc:sldMk cId="1250300129" sldId="505"/>
        </pc:sldMkLst>
        <pc:spChg chg="mod">
          <ac:chgData name="Siniša ᵀᴴᴱ ᴼᴿᴵᴳᴵᴻᴬᴸ Wolfenstein" userId="215f646470bc261a" providerId="LiveId" clId="{5BFBD172-CB60-406F-BB96-F64C8F4EE7E5}" dt="2021-03-06T08:39:48.284" v="13775" actId="20577"/>
          <ac:spMkLst>
            <pc:docMk/>
            <pc:sldMk cId="1250300129" sldId="505"/>
            <ac:spMk id="11" creationId="{6F9CE73E-9C7D-4D31-B1C0-2FFD9506C888}"/>
          </ac:spMkLst>
        </pc:spChg>
        <pc:spChg chg="del">
          <ac:chgData name="Siniša ᵀᴴᴱ ᴼᴿᴵᴳᴵᴻᴬᴸ Wolfenstein" userId="215f646470bc261a" providerId="LiveId" clId="{5BFBD172-CB60-406F-BB96-F64C8F4EE7E5}" dt="2021-03-06T08:45:24.229" v="13776" actId="478"/>
          <ac:spMkLst>
            <pc:docMk/>
            <pc:sldMk cId="1250300129" sldId="505"/>
            <ac:spMk id="12" creationId="{630D53EE-5CE7-40C0-94A8-5F0F300230E6}"/>
          </ac:spMkLst>
        </pc:spChg>
        <pc:picChg chg="mod">
          <ac:chgData name="Siniša ᵀᴴᴱ ᴼᴿᴵᴳᴵᴻᴬᴸ Wolfenstein" userId="215f646470bc261a" providerId="LiveId" clId="{5BFBD172-CB60-406F-BB96-F64C8F4EE7E5}" dt="2021-03-06T08:36:11.662" v="13616" actId="1076"/>
          <ac:picMkLst>
            <pc:docMk/>
            <pc:sldMk cId="1250300129" sldId="505"/>
            <ac:picMk id="3" creationId="{A28935E5-DB7F-48EB-AD70-57EC8FA792E6}"/>
          </ac:picMkLst>
        </pc:picChg>
        <pc:picChg chg="del mod">
          <ac:chgData name="Siniša ᵀᴴᴱ ᴼᴿᴵᴳᴵᴻᴬᴸ Wolfenstein" userId="215f646470bc261a" providerId="LiveId" clId="{5BFBD172-CB60-406F-BB96-F64C8F4EE7E5}" dt="2021-03-06T08:45:33.071" v="13777" actId="478"/>
          <ac:picMkLst>
            <pc:docMk/>
            <pc:sldMk cId="1250300129" sldId="505"/>
            <ac:picMk id="4" creationId="{0F22BACE-4CE6-41AD-9BE3-F05A5A9C7948}"/>
          </ac:picMkLst>
        </pc:picChg>
        <pc:picChg chg="add mod">
          <ac:chgData name="Siniša ᵀᴴᴱ ᴼᴿᴵᴳᴵᴻᴬᴸ Wolfenstein" userId="215f646470bc261a" providerId="LiveId" clId="{5BFBD172-CB60-406F-BB96-F64C8F4EE7E5}" dt="2021-03-06T08:46:06.386" v="13787" actId="1036"/>
          <ac:picMkLst>
            <pc:docMk/>
            <pc:sldMk cId="1250300129" sldId="505"/>
            <ac:picMk id="5" creationId="{BB47CE5B-1096-45B0-9083-7D22B0C06AD0}"/>
          </ac:picMkLst>
        </pc:picChg>
      </pc:sldChg>
      <pc:sldChg chg="delSp modSp add delAnim">
        <pc:chgData name="Siniša ᵀᴴᴱ ᴼᴿᴵᴳᴵᴻᴬᴸ Wolfenstein" userId="215f646470bc261a" providerId="LiveId" clId="{5BFBD172-CB60-406F-BB96-F64C8F4EE7E5}" dt="2021-03-06T08:47:41.774" v="13896" actId="1076"/>
        <pc:sldMkLst>
          <pc:docMk/>
          <pc:sldMk cId="1712308959" sldId="506"/>
        </pc:sldMkLst>
        <pc:spChg chg="mod">
          <ac:chgData name="Siniša ᵀᴴᴱ ᴼᴿᴵᴳᴵᴻᴬᴸ Wolfenstein" userId="215f646470bc261a" providerId="LiveId" clId="{5BFBD172-CB60-406F-BB96-F64C8F4EE7E5}" dt="2021-03-06T08:47:39.740" v="13895" actId="14100"/>
          <ac:spMkLst>
            <pc:docMk/>
            <pc:sldMk cId="1712308959" sldId="506"/>
            <ac:spMk id="11" creationId="{6F9CE73E-9C7D-4D31-B1C0-2FFD9506C888}"/>
          </ac:spMkLst>
        </pc:spChg>
        <pc:picChg chg="mod">
          <ac:chgData name="Siniša ᵀᴴᴱ ᴼᴿᴵᴳᴵᴻᴬᴸ Wolfenstein" userId="215f646470bc261a" providerId="LiveId" clId="{5BFBD172-CB60-406F-BB96-F64C8F4EE7E5}" dt="2021-03-06T08:47:41.774" v="13896" actId="1076"/>
          <ac:picMkLst>
            <pc:docMk/>
            <pc:sldMk cId="1712308959" sldId="506"/>
            <ac:picMk id="3" creationId="{A28935E5-DB7F-48EB-AD70-57EC8FA792E6}"/>
          </ac:picMkLst>
        </pc:picChg>
        <pc:picChg chg="del">
          <ac:chgData name="Siniša ᵀᴴᴱ ᴼᴿᴵᴳᴵᴻᴬᴸ Wolfenstein" userId="215f646470bc261a" providerId="LiveId" clId="{5BFBD172-CB60-406F-BB96-F64C8F4EE7E5}" dt="2021-03-06T08:46:30.101" v="13789" actId="478"/>
          <ac:picMkLst>
            <pc:docMk/>
            <pc:sldMk cId="1712308959" sldId="506"/>
            <ac:picMk id="5" creationId="{BB47CE5B-1096-45B0-9083-7D22B0C06AD0}"/>
          </ac:picMkLst>
        </pc:picChg>
      </pc:sldChg>
    </pc:docChg>
  </pc:docChgLst>
  <pc:docChgLst>
    <pc:chgData name="Siniša Vuksan" userId="3af124f9-b8e7-46e3-9422-21ae1d17ac0b" providerId="ADAL" clId="{78609E70-B575-42A8-B4A1-CF14A32ED33D}"/>
    <pc:docChg chg="undo custSel addSld delSld modSld sldOrd">
      <pc:chgData name="Siniša Vuksan" userId="3af124f9-b8e7-46e3-9422-21ae1d17ac0b" providerId="ADAL" clId="{78609E70-B575-42A8-B4A1-CF14A32ED33D}" dt="2021-01-15T17:09:27.930" v="2149"/>
      <pc:docMkLst>
        <pc:docMk/>
      </pc:docMkLst>
      <pc:sldChg chg="modSp">
        <pc:chgData name="Siniša Vuksan" userId="3af124f9-b8e7-46e3-9422-21ae1d17ac0b" providerId="ADAL" clId="{78609E70-B575-42A8-B4A1-CF14A32ED33D}" dt="2021-01-15T15:54:42.964" v="15" actId="20577"/>
        <pc:sldMkLst>
          <pc:docMk/>
          <pc:sldMk cId="1473559465" sldId="256"/>
        </pc:sldMkLst>
        <pc:spChg chg="mod">
          <ac:chgData name="Siniša Vuksan" userId="3af124f9-b8e7-46e3-9422-21ae1d17ac0b" providerId="ADAL" clId="{78609E70-B575-42A8-B4A1-CF14A32ED33D}" dt="2021-01-15T15:54:42.964" v="15" actId="20577"/>
          <ac:spMkLst>
            <pc:docMk/>
            <pc:sldMk cId="1473559465" sldId="256"/>
            <ac:spMk id="3" creationId="{1DEA2198-4687-4966-8D99-48F3FDF0BDE4}"/>
          </ac:spMkLst>
        </pc:spChg>
      </pc:sldChg>
    </pc:docChg>
  </pc:docChgLst>
  <pc:docChgLst>
    <pc:chgData name="Siniša Vuksan" userId="3af124f9-b8e7-46e3-9422-21ae1d17ac0b" providerId="ADAL" clId="{60404417-70EA-4562-99B0-FF0AA0CDD73A}"/>
    <pc:docChg chg="undo custSel addSld delSld modSld sldOrd">
      <pc:chgData name="Siniša Vuksan" userId="3af124f9-b8e7-46e3-9422-21ae1d17ac0b" providerId="ADAL" clId="{60404417-70EA-4562-99B0-FF0AA0CDD73A}" dt="2021-01-15T15:53:32.226" v="4042" actId="20577"/>
      <pc:docMkLst>
        <pc:docMk/>
      </pc:docMkLst>
      <pc:sldChg chg="modSp">
        <pc:chgData name="Siniša Vuksan" userId="3af124f9-b8e7-46e3-9422-21ae1d17ac0b" providerId="ADAL" clId="{60404417-70EA-4562-99B0-FF0AA0CDD73A}" dt="2021-01-15T13:14:11.984" v="41" actId="20577"/>
        <pc:sldMkLst>
          <pc:docMk/>
          <pc:sldMk cId="1473559465" sldId="256"/>
        </pc:sldMkLst>
        <pc:spChg chg="mod">
          <ac:chgData name="Siniša Vuksan" userId="3af124f9-b8e7-46e3-9422-21ae1d17ac0b" providerId="ADAL" clId="{60404417-70EA-4562-99B0-FF0AA0CDD73A}" dt="2021-01-15T13:14:03.700" v="23" actId="20577"/>
          <ac:spMkLst>
            <pc:docMk/>
            <pc:sldMk cId="1473559465" sldId="256"/>
            <ac:spMk id="2" creationId="{B16DF7CC-7E41-46FD-AD7B-E6616659F8A6}"/>
          </ac:spMkLst>
        </pc:spChg>
        <pc:spChg chg="mod">
          <ac:chgData name="Siniša Vuksan" userId="3af124f9-b8e7-46e3-9422-21ae1d17ac0b" providerId="ADAL" clId="{60404417-70EA-4562-99B0-FF0AA0CDD73A}" dt="2021-01-15T13:14:11.984" v="41" actId="20577"/>
          <ac:spMkLst>
            <pc:docMk/>
            <pc:sldMk cId="1473559465" sldId="256"/>
            <ac:spMk id="3" creationId="{1DEA2198-4687-4966-8D99-48F3FDF0BDE4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DD6CAB6-5441-4599-A8D4-D4E76FCB98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825DCF62-B398-476F-9E88-B213C19552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745F8648-0AC4-4D90-9871-5ABA98069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t>9.12.2022.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E5B37978-18FC-48C9-B30D-5F0F720AE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2C7BC8A0-2A16-423B-937E-095D605D7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25973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D61DBCC-C971-45FA-9EA1-2C8AFDA7C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0660943C-33C2-45D4-A5A5-EF583CCD74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8A186C5B-2312-4523-8069-0C5E43F84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t>9.12.2022.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186D24B6-859D-4111-8E17-CDA0A75E2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AAF0501D-A1E8-42A9-9581-0F1D54F9E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80487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8BFF832B-F90F-441C-BDE6-073FC1A3A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06A0C9CD-0A0A-4A25-B9D6-1E8A9E7A60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D93E8CBB-BFEA-4E4F-B868-DEC924AC8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t>9.12.2022.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445082C0-3A92-460B-8337-5853ABC69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D3B84FC0-4278-48E5-AB5A-B85EE4912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10285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0DEE01-12F0-4218-A670-C05737164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9F56EFB-BCAC-46F0-88BB-00213CA35A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84A2E2C-61A4-4B17-AFDD-447C1ADD0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t>9.12.2022.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895E260F-3424-41EE-90DA-E09B6E5E4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774E739F-0A00-481C-808E-8EA1982E6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22371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BA38AEC-140B-41A3-83CE-EAD58C6E6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B5A20F4F-B3ED-400A-B24C-1414471F3A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A1BAF0F-872D-4F6C-BD2B-535EA50CA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t>9.12.2022.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08916E41-8E75-406C-9E68-205450331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7A860865-0820-4D07-83EC-2DE124887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73444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FF400A4-EF7A-4EB3-A50C-1C9D46C2C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3658BF5-7FC4-486D-9D6E-F28EBAD3B7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18176D8D-8622-4F6A-98A1-FFDB350BDF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CB8FF0E0-A96E-41FE-8994-7BC96C044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t>9.12.2022.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E3A05D16-C556-48C5-898E-BBA993205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F7A69F17-010E-4932-914B-A9E129DAD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25202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D8C8E65-0D63-429D-904C-11EA3CF1E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69E278DA-D9E4-4CA9-BB35-E2C1F552A4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E6E1C55E-3E0A-45CB-80B6-29B2B2CE09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F8B5F8F7-B6E9-4E20-A02C-0E07273917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88C3C540-9CD0-4695-B133-5A9F34CA1A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A4675D49-A2C9-47F8-B658-A0B5BCC64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t>9.12.2022.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22D45190-C6E5-4B98-AF4C-670A83220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A928B831-D472-4E9B-BDF9-127C5B5BA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68564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F22DAB5-ECF8-4C8B-9284-9A768DDE5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9BDEFBF9-BFFE-4685-B8DB-08DF78327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t>9.12.2022.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48BDB420-698D-4FD6-9BCE-933C5BE5B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A64B4EF5-3D49-46A7-867F-7BF38A2C1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04373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18B522E8-94C3-497E-9515-2464F4EB4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t>9.12.2022.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1E29E425-E355-4002-A1E9-FD1851CAD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5B217C31-9C02-48F3-A193-6E5B1187A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17906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71662CF-0945-4F8D-A889-F95805BCB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DE1B38E-C61F-4162-BEF8-2D1F3408A4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805CB7DF-1634-4233-86F2-7AA36D2C3A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FD8CCF68-592E-4973-B04C-64EC759C1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t>9.12.2022.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8DA68B31-02DF-406E-AC7D-302C7C716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71A17FC2-55A1-48B3-978B-33BD5398B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25095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ADC7390-C9D2-4513-A57A-C9A272CAD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B6F32F34-B611-4B3D-B052-D735148E39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E161115B-474D-4633-BABE-90D7E32B9C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CD533EC9-5F15-4135-9402-DDB327BA8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t>9.12.2022.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1BE3D81E-FE89-411B-887D-0E513D11D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4EE1E0C0-36A8-4E85-8FC4-4E07C131D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8669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83698655-B947-4CE6-9E56-FB3E567E4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46C3724C-2207-43DC-BC59-398DCF661D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5FB41622-4652-426C-8FBB-EE8B2A3408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1C541F-3958-4ACD-9A42-0DEFED04E85B}" type="datetimeFigureOut">
              <a:rPr lang="hr-HR" smtClean="0"/>
              <a:t>9.12.2022.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1A58F2BC-D5C8-49ED-8FB4-D39D29C814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71F7A62B-11DC-4C81-A486-6B7004460F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1FEBB-520E-4B38-8A41-A294780F0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45424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s://www.e-sfera.hr/dodatni-digitalni-sadrzaji/ad6bdda6-8715-4891-97c7-fc25b9bcab20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-sfera.hr/dodatni-digitalni-sadrzaji/6963fdd4-8880-4608-9e34-3666dc4c470b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ordwall.net/play/847/287/441" TargetMode="Externa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hyperlink" Target="https://zeoob.com/generate-instagram-post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16DF7CC-7E41-46FD-AD7B-E6616659F8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29123" y="1461636"/>
            <a:ext cx="8643937" cy="2387600"/>
          </a:xfrm>
        </p:spPr>
        <p:txBody>
          <a:bodyPr>
            <a:normAutofit/>
          </a:bodyPr>
          <a:lstStyle/>
          <a:p>
            <a:pPr algn="r"/>
            <a:r>
              <a:rPr lang="hr-HR" sz="4400" b="1" dirty="0">
                <a:solidFill>
                  <a:schemeClr val="accent2"/>
                </a:solidFill>
                <a:latin typeface="+mn-lt"/>
                <a:ea typeface="Cambria" panose="02040503050406030204" pitchFamily="18" charset="0"/>
              </a:rPr>
              <a:t>UNIT 5; </a:t>
            </a:r>
            <a:br>
              <a:rPr lang="hr-HR" sz="4400" b="1" u="sng" dirty="0">
                <a:solidFill>
                  <a:schemeClr val="accent2"/>
                </a:solidFill>
                <a:latin typeface="+mn-lt"/>
                <a:ea typeface="Cambria" panose="02040503050406030204" pitchFamily="18" charset="0"/>
              </a:rPr>
            </a:br>
            <a:r>
              <a:rPr lang="hr-HR" sz="4400" b="1" u="sng" dirty="0" err="1">
                <a:solidFill>
                  <a:schemeClr val="accent2"/>
                </a:solidFill>
                <a:latin typeface="+mn-lt"/>
                <a:ea typeface="Cambria" panose="02040503050406030204" pitchFamily="18" charset="0"/>
              </a:rPr>
              <a:t>It</a:t>
            </a:r>
            <a:r>
              <a:rPr lang="hr-HR" sz="4400" b="1" u="sng" dirty="0">
                <a:solidFill>
                  <a:schemeClr val="accent2"/>
                </a:solidFill>
                <a:latin typeface="+mn-lt"/>
                <a:ea typeface="Cambria" panose="02040503050406030204" pitchFamily="18" charset="0"/>
              </a:rPr>
              <a:t> </a:t>
            </a:r>
            <a:r>
              <a:rPr lang="hr-HR" sz="4400" b="1" u="sng" dirty="0" err="1">
                <a:solidFill>
                  <a:schemeClr val="accent2"/>
                </a:solidFill>
                <a:latin typeface="+mn-lt"/>
                <a:ea typeface="Cambria" panose="02040503050406030204" pitchFamily="18" charset="0"/>
              </a:rPr>
              <a:t>takes</a:t>
            </a:r>
            <a:r>
              <a:rPr lang="hr-HR" sz="4400" b="1" u="sng" dirty="0">
                <a:solidFill>
                  <a:schemeClr val="accent2"/>
                </a:solidFill>
                <a:latin typeface="+mn-lt"/>
                <a:ea typeface="Cambria" panose="02040503050406030204" pitchFamily="18" charset="0"/>
              </a:rPr>
              <a:t> </a:t>
            </a:r>
            <a:r>
              <a:rPr lang="hr-HR" sz="4400" b="1" u="sng" dirty="0" err="1">
                <a:solidFill>
                  <a:schemeClr val="accent2"/>
                </a:solidFill>
                <a:latin typeface="+mn-lt"/>
                <a:ea typeface="Cambria" panose="02040503050406030204" pitchFamily="18" charset="0"/>
              </a:rPr>
              <a:t>drive</a:t>
            </a:r>
            <a:endParaRPr lang="hr-HR" sz="4400" b="1" u="sng" dirty="0">
              <a:solidFill>
                <a:schemeClr val="accent2"/>
              </a:solidFill>
              <a:latin typeface="+mn-lt"/>
              <a:ea typeface="Cambria" panose="02040503050406030204" pitchFamily="18" charset="0"/>
            </a:endParaRP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1DEA2198-4687-4966-8D99-48F3FDF0BD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05850" y="3309756"/>
            <a:ext cx="6367210" cy="1655762"/>
          </a:xfrm>
        </p:spPr>
        <p:txBody>
          <a:bodyPr anchor="ctr" anchorCtr="0">
            <a:normAutofit/>
          </a:bodyPr>
          <a:lstStyle/>
          <a:p>
            <a:pPr algn="r"/>
            <a:r>
              <a:rPr lang="hr-HR" sz="4400" dirty="0" err="1">
                <a:ea typeface="Cambria" panose="02040503050406030204" pitchFamily="18" charset="0"/>
                <a:cs typeface="+mj-cs"/>
              </a:rPr>
              <a:t>Instahappiness</a:t>
            </a:r>
            <a:endParaRPr lang="hr-HR" sz="4400" dirty="0">
              <a:ea typeface="Cambria" panose="02040503050406030204" pitchFamily="18" charset="0"/>
              <a:cs typeface="+mj-cs"/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BBF4E359-F972-4AC7-A8E6-4578E918FA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5118" y="1265322"/>
            <a:ext cx="3297260" cy="4410000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18265CAC-98F9-4759-8430-FB78BED8A4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9360" y="4581074"/>
            <a:ext cx="5882640" cy="1094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559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1B2619D9-4F98-4A11-8FFE-57C7EB1F52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" y="22750"/>
            <a:ext cx="5099978" cy="6818622"/>
          </a:xfrm>
          <a:prstGeom prst="rect">
            <a:avLst/>
          </a:prstGeom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79AB126F-5218-4223-8FB3-6BD5D18FF2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530" y="1351753"/>
            <a:ext cx="10857486" cy="4623979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8" name="Rezervirano mjesto sadržaja 2">
            <a:extLst>
              <a:ext uri="{FF2B5EF4-FFF2-40B4-BE49-F238E27FC236}">
                <a16:creationId xmlns:a16="http://schemas.microsoft.com/office/drawing/2014/main" id="{5D75EBE1-F498-4911-8086-B8DA30C37CA4}"/>
              </a:ext>
            </a:extLst>
          </p:cNvPr>
          <p:cNvSpPr txBox="1">
            <a:spLocks/>
          </p:cNvSpPr>
          <p:nvPr/>
        </p:nvSpPr>
        <p:spPr>
          <a:xfrm>
            <a:off x="3137549" y="2002028"/>
            <a:ext cx="2130487" cy="4216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000" i="1" dirty="0" err="1">
                <a:solidFill>
                  <a:srgbClr val="FF0000"/>
                </a:solidFill>
              </a:rPr>
              <a:t>nuisance</a:t>
            </a:r>
            <a:endParaRPr lang="hr-HR" sz="2000" i="1" dirty="0">
              <a:solidFill>
                <a:srgbClr val="FF0000"/>
              </a:solidFill>
            </a:endParaRPr>
          </a:p>
        </p:txBody>
      </p:sp>
      <p:sp>
        <p:nvSpPr>
          <p:cNvPr id="9" name="Rezervirano mjesto sadržaja 2">
            <a:extLst>
              <a:ext uri="{FF2B5EF4-FFF2-40B4-BE49-F238E27FC236}">
                <a16:creationId xmlns:a16="http://schemas.microsoft.com/office/drawing/2014/main" id="{04AC9734-10B1-4507-9882-D24F89E59F2F}"/>
              </a:ext>
            </a:extLst>
          </p:cNvPr>
          <p:cNvSpPr txBox="1">
            <a:spLocks/>
          </p:cNvSpPr>
          <p:nvPr/>
        </p:nvSpPr>
        <p:spPr>
          <a:xfrm>
            <a:off x="5268036" y="2583148"/>
            <a:ext cx="2688609" cy="4216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000" i="1" dirty="0" err="1">
                <a:solidFill>
                  <a:srgbClr val="FF0000"/>
                </a:solidFill>
              </a:rPr>
              <a:t>qualifiers</a:t>
            </a:r>
            <a:endParaRPr lang="hr-HR" sz="2000" i="1" dirty="0">
              <a:solidFill>
                <a:srgbClr val="FF0000"/>
              </a:solidFill>
            </a:endParaRPr>
          </a:p>
        </p:txBody>
      </p:sp>
      <p:sp>
        <p:nvSpPr>
          <p:cNvPr id="10" name="Rezervirano mjesto sadržaja 2">
            <a:extLst>
              <a:ext uri="{FF2B5EF4-FFF2-40B4-BE49-F238E27FC236}">
                <a16:creationId xmlns:a16="http://schemas.microsoft.com/office/drawing/2014/main" id="{FE6B7108-961B-457D-B396-876F4C81A0B8}"/>
              </a:ext>
            </a:extLst>
          </p:cNvPr>
          <p:cNvSpPr txBox="1">
            <a:spLocks/>
          </p:cNvSpPr>
          <p:nvPr/>
        </p:nvSpPr>
        <p:spPr>
          <a:xfrm>
            <a:off x="9803165" y="3609150"/>
            <a:ext cx="2688609" cy="4216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000" i="1" dirty="0" err="1">
                <a:solidFill>
                  <a:srgbClr val="FF0000"/>
                </a:solidFill>
              </a:rPr>
              <a:t>mosquitos</a:t>
            </a:r>
            <a:endParaRPr lang="hr-HR" sz="2000" i="1" dirty="0">
              <a:solidFill>
                <a:srgbClr val="FF0000"/>
              </a:solidFill>
            </a:endParaRPr>
          </a:p>
        </p:txBody>
      </p:sp>
      <p:sp>
        <p:nvSpPr>
          <p:cNvPr id="11" name="Rezervirano mjesto sadržaja 2">
            <a:extLst>
              <a:ext uri="{FF2B5EF4-FFF2-40B4-BE49-F238E27FC236}">
                <a16:creationId xmlns:a16="http://schemas.microsoft.com/office/drawing/2014/main" id="{24C52C58-CF81-421E-8646-AD41C545E709}"/>
              </a:ext>
            </a:extLst>
          </p:cNvPr>
          <p:cNvSpPr txBox="1">
            <a:spLocks/>
          </p:cNvSpPr>
          <p:nvPr/>
        </p:nvSpPr>
        <p:spPr>
          <a:xfrm>
            <a:off x="4751695" y="4160490"/>
            <a:ext cx="2688609" cy="4216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000" i="1" dirty="0" err="1">
                <a:solidFill>
                  <a:srgbClr val="FF0000"/>
                </a:solidFill>
              </a:rPr>
              <a:t>repellent</a:t>
            </a:r>
            <a:endParaRPr lang="hr-HR" sz="2000" i="1" dirty="0">
              <a:solidFill>
                <a:srgbClr val="FF0000"/>
              </a:solidFill>
            </a:endParaRPr>
          </a:p>
        </p:txBody>
      </p:sp>
      <p:sp>
        <p:nvSpPr>
          <p:cNvPr id="12" name="Rezervirano mjesto sadržaja 2">
            <a:extLst>
              <a:ext uri="{FF2B5EF4-FFF2-40B4-BE49-F238E27FC236}">
                <a16:creationId xmlns:a16="http://schemas.microsoft.com/office/drawing/2014/main" id="{8E337501-F3AB-4351-9289-1CABA8E7CFBD}"/>
              </a:ext>
            </a:extLst>
          </p:cNvPr>
          <p:cNvSpPr txBox="1">
            <a:spLocks/>
          </p:cNvSpPr>
          <p:nvPr/>
        </p:nvSpPr>
        <p:spPr>
          <a:xfrm>
            <a:off x="2885783" y="4804156"/>
            <a:ext cx="2688609" cy="4216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000" i="1" dirty="0" err="1">
                <a:solidFill>
                  <a:srgbClr val="FF0000"/>
                </a:solidFill>
              </a:rPr>
              <a:t>breathtaking</a:t>
            </a:r>
            <a:endParaRPr lang="hr-HR" sz="2000" i="1" dirty="0">
              <a:solidFill>
                <a:srgbClr val="FF0000"/>
              </a:solidFill>
            </a:endParaRPr>
          </a:p>
        </p:txBody>
      </p:sp>
      <p:sp>
        <p:nvSpPr>
          <p:cNvPr id="13" name="Rezervirano mjesto sadržaja 2">
            <a:extLst>
              <a:ext uri="{FF2B5EF4-FFF2-40B4-BE49-F238E27FC236}">
                <a16:creationId xmlns:a16="http://schemas.microsoft.com/office/drawing/2014/main" id="{FD780D9F-4501-44B7-8FE7-96EB14D4DA78}"/>
              </a:ext>
            </a:extLst>
          </p:cNvPr>
          <p:cNvSpPr txBox="1">
            <a:spLocks/>
          </p:cNvSpPr>
          <p:nvPr/>
        </p:nvSpPr>
        <p:spPr>
          <a:xfrm>
            <a:off x="2971655" y="5366871"/>
            <a:ext cx="2688609" cy="4216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000" i="1" dirty="0" err="1">
                <a:solidFill>
                  <a:srgbClr val="FF0000"/>
                </a:solidFill>
              </a:rPr>
              <a:t>admiration</a:t>
            </a:r>
            <a:endParaRPr lang="hr-HR" sz="20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558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1B2619D9-4F98-4A11-8FFE-57C7EB1F52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" y="22750"/>
            <a:ext cx="5099978" cy="6818622"/>
          </a:xfrm>
          <a:prstGeom prst="rect">
            <a:avLst/>
          </a:prstGeom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79AB126F-5218-4223-8FB3-6BD5D18FF2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116" y="1859483"/>
            <a:ext cx="10741130" cy="4143669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53660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Vidi izvornu sliku">
            <a:hlinkClick r:id="rId2"/>
            <a:extLst>
              <a:ext uri="{FF2B5EF4-FFF2-40B4-BE49-F238E27FC236}">
                <a16:creationId xmlns:a16="http://schemas.microsoft.com/office/drawing/2014/main" id="{7EB574C3-BBFC-4298-9349-DA1B4B4EE8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627" y="1240084"/>
            <a:ext cx="3810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zervirano mjesto sadržaja 2">
            <a:extLst>
              <a:ext uri="{FF2B5EF4-FFF2-40B4-BE49-F238E27FC236}">
                <a16:creationId xmlns:a16="http://schemas.microsoft.com/office/drawing/2014/main" id="{8619A0A9-4971-4637-BA0B-39A4F5D24D27}"/>
              </a:ext>
            </a:extLst>
          </p:cNvPr>
          <p:cNvSpPr txBox="1">
            <a:spLocks/>
          </p:cNvSpPr>
          <p:nvPr/>
        </p:nvSpPr>
        <p:spPr>
          <a:xfrm>
            <a:off x="183419" y="2680364"/>
            <a:ext cx="11824416" cy="35684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r-HR" sz="2000" b="1" dirty="0"/>
              <a:t>LEARN MORE</a:t>
            </a:r>
            <a:r>
              <a:rPr lang="hr-HR" sz="2000" i="1" dirty="0"/>
              <a:t>!</a:t>
            </a:r>
          </a:p>
          <a:p>
            <a:pPr marL="0" indent="0" algn="ctr">
              <a:buNone/>
            </a:pPr>
            <a:r>
              <a:rPr lang="hr-HR" sz="2000" u="sng" dirty="0">
                <a:hlinkClick r:id="rId4"/>
              </a:rPr>
              <a:t>https://www.e-sfera.hr/dodatni-digitalni-sadrzaji/6963fdd4-8880-4608-9e34-3666dc4c470b/</a:t>
            </a:r>
            <a:endParaRPr lang="hr-HR" sz="2000" u="sng" dirty="0"/>
          </a:p>
          <a:p>
            <a:pPr marL="0" indent="0" algn="ctr">
              <a:buNone/>
            </a:pPr>
            <a:r>
              <a:rPr lang="en-US" sz="2000" b="1" u="sng" dirty="0"/>
              <a:t>Instagram in numbers (As of February 2020)</a:t>
            </a:r>
            <a:endParaRPr lang="hr-HR" sz="2000" b="1" u="sng" dirty="0"/>
          </a:p>
        </p:txBody>
      </p:sp>
    </p:spTree>
    <p:extLst>
      <p:ext uri="{BB962C8B-B14F-4D97-AF65-F5344CB8AC3E}">
        <p14:creationId xmlns:p14="http://schemas.microsoft.com/office/powerpoint/2010/main" val="1448836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4ADE0C64-A0CC-4173-9C62-797838CD2D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106" y="2282395"/>
            <a:ext cx="2340000" cy="273133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B45BB711-06A2-436E-9AF1-D206FA20DD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9676" y="872177"/>
            <a:ext cx="2520000" cy="155010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C19F8FBD-2357-406C-8091-BD0A4CEB96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8246" y="900198"/>
            <a:ext cx="2520000" cy="154094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D73F9B3B-59F8-482A-96D4-28F23D0870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56816" y="925739"/>
            <a:ext cx="2520000" cy="151540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93710337-D24E-488D-8693-86C35C2D92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99676" y="2886102"/>
            <a:ext cx="2520000" cy="152391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D0197F15-3948-465E-9ACB-B6B22CD375D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28246" y="2886102"/>
            <a:ext cx="2520000" cy="150511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236083C1-AF47-4BC0-BD54-A05E21FB70B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56816" y="2874118"/>
            <a:ext cx="2520000" cy="152908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CEC9EB94-9D85-4FFF-A322-70B68C0E103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91477" y="4854979"/>
            <a:ext cx="2520000" cy="150345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4EB2EAF0-B924-4014-A337-84F49299B43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96816" y="4854979"/>
            <a:ext cx="2520000" cy="150511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24973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4BC4FEC6-B234-4A3E-A194-3CA02FB89D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2" y="13442"/>
            <a:ext cx="5113350" cy="6831116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A28935E5-DB7F-48EB-AD70-57EC8FA792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2142" y="200296"/>
            <a:ext cx="5719038" cy="68580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5986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1B2619D9-4F98-4A11-8FFE-57C7EB1F52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9" y="8039"/>
            <a:ext cx="5128947" cy="6857353"/>
          </a:xfrm>
          <a:prstGeom prst="rect">
            <a:avLst/>
          </a:prstGeom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79AB126F-5218-4223-8FB3-6BD5D18FF2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831" y="800366"/>
            <a:ext cx="5147613" cy="2485813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" name="Rezervirano mjesto sadržaja 2">
            <a:extLst>
              <a:ext uri="{FF2B5EF4-FFF2-40B4-BE49-F238E27FC236}">
                <a16:creationId xmlns:a16="http://schemas.microsoft.com/office/drawing/2014/main" id="{010AB125-9086-4261-98B4-FC5A0801347C}"/>
              </a:ext>
            </a:extLst>
          </p:cNvPr>
          <p:cNvSpPr txBox="1">
            <a:spLocks/>
          </p:cNvSpPr>
          <p:nvPr/>
        </p:nvSpPr>
        <p:spPr>
          <a:xfrm>
            <a:off x="5764964" y="418983"/>
            <a:ext cx="6418997" cy="57343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1 Danny has been a BMX lover since he was a</a:t>
            </a:r>
            <a:br>
              <a:rPr lang="hr-HR" sz="2400" dirty="0">
                <a:solidFill>
                  <a:srgbClr val="FF0000"/>
                </a:solidFill>
              </a:rPr>
            </a:br>
            <a:r>
              <a:rPr lang="hr-HR" sz="2400" dirty="0">
                <a:solidFill>
                  <a:srgbClr val="FF0000"/>
                </a:solidFill>
              </a:rPr>
              <a:t>   </a:t>
            </a:r>
            <a:r>
              <a:rPr lang="en-US" sz="2400" dirty="0">
                <a:solidFill>
                  <a:srgbClr val="FF0000"/>
                </a:solidFill>
              </a:rPr>
              <a:t> child.</a:t>
            </a:r>
            <a:endParaRPr lang="hr-HR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2 Danny doesn't like flying because he is afraid </a:t>
            </a:r>
            <a:br>
              <a:rPr lang="hr-HR" sz="2400" dirty="0">
                <a:solidFill>
                  <a:srgbClr val="FF0000"/>
                </a:solidFill>
              </a:rPr>
            </a:br>
            <a:r>
              <a:rPr lang="hr-HR" sz="2400" dirty="0">
                <a:solidFill>
                  <a:srgbClr val="FF0000"/>
                </a:solidFill>
              </a:rPr>
              <a:t>   </a:t>
            </a:r>
            <a:r>
              <a:rPr lang="en-US" sz="2400" dirty="0">
                <a:solidFill>
                  <a:srgbClr val="FF0000"/>
                </a:solidFill>
              </a:rPr>
              <a:t>of heights.</a:t>
            </a:r>
            <a:endParaRPr lang="hr-HR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3 He went to Osijek for a BMX festival called </a:t>
            </a:r>
            <a:br>
              <a:rPr lang="hr-HR" sz="2400" dirty="0">
                <a:solidFill>
                  <a:srgbClr val="FF0000"/>
                </a:solidFill>
              </a:rPr>
            </a:br>
            <a:r>
              <a:rPr lang="hr-HR" sz="2400" dirty="0">
                <a:solidFill>
                  <a:srgbClr val="FF0000"/>
                </a:solidFill>
              </a:rPr>
              <a:t>   </a:t>
            </a:r>
            <a:r>
              <a:rPr lang="en-US" sz="2400" dirty="0">
                <a:solidFill>
                  <a:srgbClr val="FF0000"/>
                </a:solidFill>
              </a:rPr>
              <a:t>The Pannonian Challenge.</a:t>
            </a:r>
            <a:endParaRPr lang="hr-HR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4 Danny found swimming in the river a great</a:t>
            </a:r>
            <a:br>
              <a:rPr lang="hr-HR" sz="2400" dirty="0">
                <a:solidFill>
                  <a:srgbClr val="FF0000"/>
                </a:solidFill>
              </a:rPr>
            </a:br>
            <a:r>
              <a:rPr lang="hr-HR" sz="2400" dirty="0">
                <a:solidFill>
                  <a:srgbClr val="FF0000"/>
                </a:solidFill>
              </a:rPr>
              <a:t>   </a:t>
            </a:r>
            <a:r>
              <a:rPr lang="en-US" sz="2400" dirty="0">
                <a:solidFill>
                  <a:srgbClr val="FF0000"/>
                </a:solidFill>
              </a:rPr>
              <a:t> experience.</a:t>
            </a:r>
            <a:endParaRPr lang="hr-HR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5 He admired BMX contestants for their</a:t>
            </a:r>
            <a:br>
              <a:rPr lang="hr-HR" sz="2400" dirty="0">
                <a:solidFill>
                  <a:srgbClr val="FF0000"/>
                </a:solidFill>
              </a:rPr>
            </a:br>
            <a:r>
              <a:rPr lang="hr-HR" sz="2400" dirty="0">
                <a:solidFill>
                  <a:srgbClr val="FF0000"/>
                </a:solidFill>
              </a:rPr>
              <a:t>   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manoeuvres</a:t>
            </a:r>
            <a:r>
              <a:rPr lang="en-US" sz="2400" dirty="0">
                <a:solidFill>
                  <a:srgbClr val="FF0000"/>
                </a:solidFill>
              </a:rPr>
              <a:t> and tricks.</a:t>
            </a:r>
            <a:endParaRPr lang="hr-HR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6 He had a great time in Osijek because the</a:t>
            </a:r>
            <a:br>
              <a:rPr lang="hr-HR" sz="2400" dirty="0">
                <a:solidFill>
                  <a:srgbClr val="FF0000"/>
                </a:solidFill>
              </a:rPr>
            </a:br>
            <a:r>
              <a:rPr lang="hr-HR" sz="2400" dirty="0">
                <a:solidFill>
                  <a:srgbClr val="FF0000"/>
                </a:solidFill>
              </a:rPr>
              <a:t>   </a:t>
            </a:r>
            <a:r>
              <a:rPr lang="en-US" sz="2400" dirty="0">
                <a:solidFill>
                  <a:srgbClr val="FF0000"/>
                </a:solidFill>
              </a:rPr>
              <a:t> city and people were great.</a:t>
            </a:r>
            <a:endParaRPr lang="hr-HR" sz="2400" dirty="0">
              <a:solidFill>
                <a:srgbClr val="FF0000"/>
              </a:solidFill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D679C1F6-560E-479E-915E-CF740A8713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487" y="4967784"/>
            <a:ext cx="4967957" cy="1613795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65940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4BC4FEC6-B234-4A3E-A194-3CA02FB89D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90"/>
            <a:ext cx="5108448" cy="6825419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A28935E5-DB7F-48EB-AD70-57EC8FA792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0144" y="798039"/>
            <a:ext cx="5582409" cy="4333871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" name="Rezervirano mjesto sadržaja 2">
            <a:extLst>
              <a:ext uri="{FF2B5EF4-FFF2-40B4-BE49-F238E27FC236}">
                <a16:creationId xmlns:a16="http://schemas.microsoft.com/office/drawing/2014/main" id="{AA432B66-A74E-4B34-9E93-EF65F57B6EC7}"/>
              </a:ext>
            </a:extLst>
          </p:cNvPr>
          <p:cNvSpPr txBox="1">
            <a:spLocks/>
          </p:cNvSpPr>
          <p:nvPr/>
        </p:nvSpPr>
        <p:spPr>
          <a:xfrm>
            <a:off x="9591920" y="2699536"/>
            <a:ext cx="2137595" cy="4216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400" i="1" dirty="0">
                <a:solidFill>
                  <a:srgbClr val="FF0000"/>
                </a:solidFill>
              </a:rPr>
              <a:t>#</a:t>
            </a:r>
            <a:r>
              <a:rPr lang="hr-HR" sz="2400" i="1" dirty="0" err="1">
                <a:solidFill>
                  <a:srgbClr val="FF0000"/>
                </a:solidFill>
              </a:rPr>
              <a:t>lying</a:t>
            </a:r>
            <a:endParaRPr lang="hr-HR" sz="2400" i="1" dirty="0">
              <a:solidFill>
                <a:srgbClr val="FF0000"/>
              </a:solidFill>
            </a:endParaRPr>
          </a:p>
        </p:txBody>
      </p:sp>
      <p:sp>
        <p:nvSpPr>
          <p:cNvPr id="6" name="Rezervirano mjesto sadržaja 2">
            <a:extLst>
              <a:ext uri="{FF2B5EF4-FFF2-40B4-BE49-F238E27FC236}">
                <a16:creationId xmlns:a16="http://schemas.microsoft.com/office/drawing/2014/main" id="{D685A0D6-5D25-42FD-9FD9-AE285BC8555A}"/>
              </a:ext>
            </a:extLst>
          </p:cNvPr>
          <p:cNvSpPr txBox="1">
            <a:spLocks/>
          </p:cNvSpPr>
          <p:nvPr/>
        </p:nvSpPr>
        <p:spPr>
          <a:xfrm>
            <a:off x="9771614" y="3048251"/>
            <a:ext cx="2137595" cy="4216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000" i="1" dirty="0">
                <a:solidFill>
                  <a:srgbClr val="FF0000"/>
                </a:solidFill>
              </a:rPr>
              <a:t>#</a:t>
            </a:r>
            <a:r>
              <a:rPr lang="hr-HR" sz="2000" i="1" dirty="0" err="1">
                <a:solidFill>
                  <a:srgbClr val="FF0000"/>
                </a:solidFill>
              </a:rPr>
              <a:t>peoplearegreat</a:t>
            </a:r>
            <a:endParaRPr lang="hr-HR" sz="2000" i="1" dirty="0">
              <a:solidFill>
                <a:srgbClr val="FF0000"/>
              </a:solidFill>
            </a:endParaRPr>
          </a:p>
        </p:txBody>
      </p:sp>
      <p:sp>
        <p:nvSpPr>
          <p:cNvPr id="7" name="Rezervirano mjesto sadržaja 2">
            <a:extLst>
              <a:ext uri="{FF2B5EF4-FFF2-40B4-BE49-F238E27FC236}">
                <a16:creationId xmlns:a16="http://schemas.microsoft.com/office/drawing/2014/main" id="{C1D651A8-4313-4722-B957-54D2DA0CB886}"/>
              </a:ext>
            </a:extLst>
          </p:cNvPr>
          <p:cNvSpPr txBox="1">
            <a:spLocks/>
          </p:cNvSpPr>
          <p:nvPr/>
        </p:nvSpPr>
        <p:spPr>
          <a:xfrm>
            <a:off x="8051998" y="3613796"/>
            <a:ext cx="2137595" cy="4216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400" i="1" dirty="0">
                <a:solidFill>
                  <a:srgbClr val="FF0000"/>
                </a:solidFill>
              </a:rPr>
              <a:t>#</a:t>
            </a:r>
            <a:r>
              <a:rPr lang="hr-HR" sz="2400" i="1" dirty="0" err="1">
                <a:solidFill>
                  <a:srgbClr val="FF0000"/>
                </a:solidFill>
              </a:rPr>
              <a:t>keeptheballup</a:t>
            </a:r>
            <a:endParaRPr lang="hr-HR" sz="2400" i="1" dirty="0">
              <a:solidFill>
                <a:srgbClr val="FF0000"/>
              </a:solidFill>
            </a:endParaRPr>
          </a:p>
        </p:txBody>
      </p:sp>
      <p:sp>
        <p:nvSpPr>
          <p:cNvPr id="8" name="Rezervirano mjesto sadržaja 2">
            <a:extLst>
              <a:ext uri="{FF2B5EF4-FFF2-40B4-BE49-F238E27FC236}">
                <a16:creationId xmlns:a16="http://schemas.microsoft.com/office/drawing/2014/main" id="{023BB33E-77A9-475B-B294-242E1A99CD38}"/>
              </a:ext>
            </a:extLst>
          </p:cNvPr>
          <p:cNvSpPr txBox="1">
            <a:spLocks/>
          </p:cNvSpPr>
          <p:nvPr/>
        </p:nvSpPr>
        <p:spPr>
          <a:xfrm>
            <a:off x="8757408" y="3917604"/>
            <a:ext cx="2501995" cy="4216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400" i="1" dirty="0">
                <a:solidFill>
                  <a:srgbClr val="FF0000"/>
                </a:solidFill>
              </a:rPr>
              <a:t>#</a:t>
            </a:r>
            <a:r>
              <a:rPr lang="hr-HR" sz="2400" i="1" dirty="0" err="1">
                <a:solidFill>
                  <a:srgbClr val="FF0000"/>
                </a:solidFill>
              </a:rPr>
              <a:t>ilovetheseguys</a:t>
            </a:r>
            <a:endParaRPr lang="hr-HR" sz="2400" i="1" dirty="0">
              <a:solidFill>
                <a:srgbClr val="FF0000"/>
              </a:solidFill>
            </a:endParaRPr>
          </a:p>
        </p:txBody>
      </p:sp>
      <p:sp>
        <p:nvSpPr>
          <p:cNvPr id="9" name="Rezervirano mjesto sadržaja 2">
            <a:extLst>
              <a:ext uri="{FF2B5EF4-FFF2-40B4-BE49-F238E27FC236}">
                <a16:creationId xmlns:a16="http://schemas.microsoft.com/office/drawing/2014/main" id="{65AFD17D-09E9-416C-96AE-97183013BEDF}"/>
              </a:ext>
            </a:extLst>
          </p:cNvPr>
          <p:cNvSpPr txBox="1">
            <a:spLocks/>
          </p:cNvSpPr>
          <p:nvPr/>
        </p:nvSpPr>
        <p:spPr>
          <a:xfrm>
            <a:off x="7239865" y="4571668"/>
            <a:ext cx="5227274" cy="4216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000" i="1" dirty="0">
                <a:solidFill>
                  <a:srgbClr val="FF0000"/>
                </a:solidFill>
              </a:rPr>
              <a:t>#</a:t>
            </a:r>
            <a:r>
              <a:rPr lang="hr-HR" sz="2000" i="1" dirty="0" err="1">
                <a:solidFill>
                  <a:srgbClr val="FF0000"/>
                </a:solidFill>
              </a:rPr>
              <a:t>OsijekCroatia</a:t>
            </a:r>
            <a:r>
              <a:rPr lang="hr-HR" sz="2000" i="1" dirty="0">
                <a:solidFill>
                  <a:srgbClr val="FF0000"/>
                </a:solidFill>
              </a:rPr>
              <a:t> #</a:t>
            </a:r>
            <a:r>
              <a:rPr lang="hr-HR" sz="2000" i="1" dirty="0" err="1">
                <a:solidFill>
                  <a:srgbClr val="FF0000"/>
                </a:solidFill>
              </a:rPr>
              <a:t>greatcity</a:t>
            </a:r>
            <a:r>
              <a:rPr lang="hr-HR" sz="2000" i="1" dirty="0">
                <a:solidFill>
                  <a:srgbClr val="FF0000"/>
                </a:solidFill>
              </a:rPr>
              <a:t> #</a:t>
            </a:r>
            <a:r>
              <a:rPr lang="hr-HR" sz="2000" i="1" dirty="0" err="1">
                <a:solidFill>
                  <a:srgbClr val="FF0000"/>
                </a:solidFill>
              </a:rPr>
              <a:t>greatpeople</a:t>
            </a:r>
            <a:endParaRPr lang="hr-HR" sz="2000" i="1" dirty="0">
              <a:solidFill>
                <a:srgbClr val="FF0000"/>
              </a:solidFill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0F22BACE-4CE6-41AD-9BE3-F05A5A9C79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525" y="1751378"/>
            <a:ext cx="5733640" cy="4754143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2" name="Rezervirano mjesto sadržaja 2">
            <a:extLst>
              <a:ext uri="{FF2B5EF4-FFF2-40B4-BE49-F238E27FC236}">
                <a16:creationId xmlns:a16="http://schemas.microsoft.com/office/drawing/2014/main" id="{630D53EE-5CE7-40C0-94A8-5F0F300230E6}"/>
              </a:ext>
            </a:extLst>
          </p:cNvPr>
          <p:cNvSpPr txBox="1">
            <a:spLocks/>
          </p:cNvSpPr>
          <p:nvPr/>
        </p:nvSpPr>
        <p:spPr>
          <a:xfrm>
            <a:off x="6005383" y="5278602"/>
            <a:ext cx="6186617" cy="6976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hr-HR" sz="2000" b="1" u="sng" dirty="0"/>
          </a:p>
        </p:txBody>
      </p:sp>
      <p:sp>
        <p:nvSpPr>
          <p:cNvPr id="13" name="Rezervirano mjesto sadržaja 2">
            <a:extLst>
              <a:ext uri="{FF2B5EF4-FFF2-40B4-BE49-F238E27FC236}">
                <a16:creationId xmlns:a16="http://schemas.microsoft.com/office/drawing/2014/main" id="{192B5CAE-01C5-48C5-81FF-055A9DCD87B2}"/>
              </a:ext>
            </a:extLst>
          </p:cNvPr>
          <p:cNvSpPr txBox="1">
            <a:spLocks/>
          </p:cNvSpPr>
          <p:nvPr/>
        </p:nvSpPr>
        <p:spPr>
          <a:xfrm>
            <a:off x="1580189" y="3252886"/>
            <a:ext cx="2137595" cy="4216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400" i="1" dirty="0">
                <a:solidFill>
                  <a:srgbClr val="FF0000"/>
                </a:solidFill>
              </a:rPr>
              <a:t>TBT</a:t>
            </a:r>
          </a:p>
        </p:txBody>
      </p:sp>
      <p:sp>
        <p:nvSpPr>
          <p:cNvPr id="14" name="Rezervirano mjesto sadržaja 2">
            <a:extLst>
              <a:ext uri="{FF2B5EF4-FFF2-40B4-BE49-F238E27FC236}">
                <a16:creationId xmlns:a16="http://schemas.microsoft.com/office/drawing/2014/main" id="{FEB6A508-4844-4AC0-A53D-293155978F2A}"/>
              </a:ext>
            </a:extLst>
          </p:cNvPr>
          <p:cNvSpPr txBox="1">
            <a:spLocks/>
          </p:cNvSpPr>
          <p:nvPr/>
        </p:nvSpPr>
        <p:spPr>
          <a:xfrm>
            <a:off x="3091554" y="3868855"/>
            <a:ext cx="2137595" cy="4216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400" i="1" dirty="0">
                <a:solidFill>
                  <a:srgbClr val="FF0000"/>
                </a:solidFill>
              </a:rPr>
              <a:t>a </a:t>
            </a:r>
            <a:r>
              <a:rPr lang="hr-HR" sz="2400" i="1" dirty="0" err="1">
                <a:solidFill>
                  <a:srgbClr val="FF0000"/>
                </a:solidFill>
              </a:rPr>
              <a:t>nuisance</a:t>
            </a:r>
            <a:endParaRPr lang="hr-HR" sz="2400" i="1" dirty="0">
              <a:solidFill>
                <a:srgbClr val="FF0000"/>
              </a:solidFill>
            </a:endParaRPr>
          </a:p>
        </p:txBody>
      </p:sp>
      <p:sp>
        <p:nvSpPr>
          <p:cNvPr id="15" name="Rezervirano mjesto sadržaja 2">
            <a:extLst>
              <a:ext uri="{FF2B5EF4-FFF2-40B4-BE49-F238E27FC236}">
                <a16:creationId xmlns:a16="http://schemas.microsoft.com/office/drawing/2014/main" id="{0C87D006-7DF0-4B7A-A8D1-565AED518D1E}"/>
              </a:ext>
            </a:extLst>
          </p:cNvPr>
          <p:cNvSpPr txBox="1">
            <a:spLocks/>
          </p:cNvSpPr>
          <p:nvPr/>
        </p:nvSpPr>
        <p:spPr>
          <a:xfrm>
            <a:off x="573712" y="4457511"/>
            <a:ext cx="2137595" cy="4216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400" i="1" dirty="0">
                <a:solidFill>
                  <a:srgbClr val="FF0000"/>
                </a:solidFill>
              </a:rPr>
              <a:t>a </a:t>
            </a:r>
            <a:r>
              <a:rPr lang="hr-HR" sz="2400" i="1" dirty="0" err="1">
                <a:solidFill>
                  <a:srgbClr val="FF0000"/>
                </a:solidFill>
              </a:rPr>
              <a:t>reppelent</a:t>
            </a:r>
            <a:endParaRPr lang="hr-HR" sz="2400" i="1" dirty="0">
              <a:solidFill>
                <a:srgbClr val="FF0000"/>
              </a:solidFill>
            </a:endParaRPr>
          </a:p>
        </p:txBody>
      </p:sp>
      <p:sp>
        <p:nvSpPr>
          <p:cNvPr id="16" name="Rezervirano mjesto sadržaja 2">
            <a:extLst>
              <a:ext uri="{FF2B5EF4-FFF2-40B4-BE49-F238E27FC236}">
                <a16:creationId xmlns:a16="http://schemas.microsoft.com/office/drawing/2014/main" id="{AF59FC01-8064-4EC7-9E2F-1919F7BCC715}"/>
              </a:ext>
            </a:extLst>
          </p:cNvPr>
          <p:cNvSpPr txBox="1">
            <a:spLocks/>
          </p:cNvSpPr>
          <p:nvPr/>
        </p:nvSpPr>
        <p:spPr>
          <a:xfrm>
            <a:off x="2017615" y="5370363"/>
            <a:ext cx="2137595" cy="4216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400" i="1" dirty="0" err="1">
                <a:solidFill>
                  <a:srgbClr val="FF0000"/>
                </a:solidFill>
              </a:rPr>
              <a:t>the</a:t>
            </a:r>
            <a:r>
              <a:rPr lang="hr-HR" sz="2400" i="1" dirty="0">
                <a:solidFill>
                  <a:srgbClr val="FF0000"/>
                </a:solidFill>
              </a:rPr>
              <a:t> </a:t>
            </a:r>
            <a:r>
              <a:rPr lang="hr-HR" sz="2400" i="1" dirty="0" err="1">
                <a:solidFill>
                  <a:srgbClr val="FF0000"/>
                </a:solidFill>
              </a:rPr>
              <a:t>qualifiers</a:t>
            </a:r>
            <a:endParaRPr lang="hr-HR" sz="2400" i="1" dirty="0">
              <a:solidFill>
                <a:srgbClr val="FF0000"/>
              </a:solidFill>
            </a:endParaRPr>
          </a:p>
        </p:txBody>
      </p:sp>
      <p:sp>
        <p:nvSpPr>
          <p:cNvPr id="17" name="Rezervirano mjesto sadržaja 2">
            <a:extLst>
              <a:ext uri="{FF2B5EF4-FFF2-40B4-BE49-F238E27FC236}">
                <a16:creationId xmlns:a16="http://schemas.microsoft.com/office/drawing/2014/main" id="{293E7410-74A3-4980-A489-5B68DD79D18D}"/>
              </a:ext>
            </a:extLst>
          </p:cNvPr>
          <p:cNvSpPr txBox="1">
            <a:spLocks/>
          </p:cNvSpPr>
          <p:nvPr/>
        </p:nvSpPr>
        <p:spPr>
          <a:xfrm>
            <a:off x="3447472" y="5663584"/>
            <a:ext cx="2137595" cy="4216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400" i="1" dirty="0" err="1">
                <a:solidFill>
                  <a:srgbClr val="FF0000"/>
                </a:solidFill>
              </a:rPr>
              <a:t>admiration</a:t>
            </a:r>
            <a:endParaRPr lang="hr-HR" sz="2400" i="1" dirty="0">
              <a:solidFill>
                <a:srgbClr val="FF0000"/>
              </a:solidFill>
            </a:endParaRPr>
          </a:p>
        </p:txBody>
      </p:sp>
      <p:sp>
        <p:nvSpPr>
          <p:cNvPr id="18" name="Rezervirano mjesto sadržaja 2">
            <a:extLst>
              <a:ext uri="{FF2B5EF4-FFF2-40B4-BE49-F238E27FC236}">
                <a16:creationId xmlns:a16="http://schemas.microsoft.com/office/drawing/2014/main" id="{64E788D9-9A58-4BBF-AE33-99F203292286}"/>
              </a:ext>
            </a:extLst>
          </p:cNvPr>
          <p:cNvSpPr txBox="1">
            <a:spLocks/>
          </p:cNvSpPr>
          <p:nvPr/>
        </p:nvSpPr>
        <p:spPr>
          <a:xfrm>
            <a:off x="3665259" y="5970611"/>
            <a:ext cx="2137595" cy="4216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400" i="1" dirty="0" err="1">
                <a:solidFill>
                  <a:srgbClr val="FF0000"/>
                </a:solidFill>
              </a:rPr>
              <a:t>breathtaking</a:t>
            </a:r>
            <a:endParaRPr lang="hr-HR" sz="2400" i="1" dirty="0">
              <a:solidFill>
                <a:srgbClr val="FF0000"/>
              </a:solidFill>
            </a:endParaRPr>
          </a:p>
        </p:txBody>
      </p:sp>
      <p:sp>
        <p:nvSpPr>
          <p:cNvPr id="19" name="Rezervirano mjesto sadržaja 2">
            <a:extLst>
              <a:ext uri="{FF2B5EF4-FFF2-40B4-BE49-F238E27FC236}">
                <a16:creationId xmlns:a16="http://schemas.microsoft.com/office/drawing/2014/main" id="{303A401E-BD54-452A-90F9-08021FDD191A}"/>
              </a:ext>
            </a:extLst>
          </p:cNvPr>
          <p:cNvSpPr txBox="1">
            <a:spLocks/>
          </p:cNvSpPr>
          <p:nvPr/>
        </p:nvSpPr>
        <p:spPr>
          <a:xfrm>
            <a:off x="6397727" y="5579571"/>
            <a:ext cx="6002344" cy="68806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000" i="1" dirty="0" err="1"/>
              <a:t>Let’s</a:t>
            </a:r>
            <a:r>
              <a:rPr lang="hr-HR" sz="2000" i="1" dirty="0"/>
              <a:t> </a:t>
            </a:r>
            <a:r>
              <a:rPr lang="hr-HR" sz="2000" i="1" dirty="0" err="1"/>
              <a:t>practise</a:t>
            </a:r>
            <a:r>
              <a:rPr lang="hr-HR" sz="2000" i="1" dirty="0"/>
              <a:t>:</a:t>
            </a:r>
            <a:br>
              <a:rPr lang="hr-HR" sz="2000" i="1" dirty="0"/>
            </a:br>
            <a:r>
              <a:rPr lang="hr-HR" sz="2000" i="1" dirty="0">
                <a:hlinkClick r:id="rId5"/>
              </a:rPr>
              <a:t>https://wordwall.net/play/847/287/441</a:t>
            </a:r>
            <a:endParaRPr lang="hr-HR" sz="2000" i="1" dirty="0"/>
          </a:p>
          <a:p>
            <a:pPr marL="0" indent="0">
              <a:buNone/>
            </a:pPr>
            <a:endParaRPr lang="hr-HR" sz="2000" i="1" dirty="0"/>
          </a:p>
        </p:txBody>
      </p:sp>
    </p:spTree>
    <p:extLst>
      <p:ext uri="{BB962C8B-B14F-4D97-AF65-F5344CB8AC3E}">
        <p14:creationId xmlns:p14="http://schemas.microsoft.com/office/powerpoint/2010/main" val="4183136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2" grpId="0" uiExpand="1" build="p"/>
      <p:bldP spid="13" grpId="0"/>
      <p:bldP spid="14" grpId="0"/>
      <p:bldP spid="15" grpId="0"/>
      <p:bldP spid="16" grpId="0"/>
      <p:bldP spid="17" grpId="0"/>
      <p:bldP spid="18" grpId="0"/>
      <p:bldP spid="19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4BC4FEC6-B234-4A3E-A194-3CA02FB89D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90"/>
            <a:ext cx="5108448" cy="6825419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A28935E5-DB7F-48EB-AD70-57EC8FA792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340" y="1713508"/>
            <a:ext cx="5582409" cy="3978822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87956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4BC4FEC6-B234-4A3E-A194-3CA02FB89D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90"/>
            <a:ext cx="5108448" cy="6825419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A28935E5-DB7F-48EB-AD70-57EC8FA792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35" y="204217"/>
            <a:ext cx="5238653" cy="4927341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1" name="Rezervirano mjesto sadržaja 2">
            <a:extLst>
              <a:ext uri="{FF2B5EF4-FFF2-40B4-BE49-F238E27FC236}">
                <a16:creationId xmlns:a16="http://schemas.microsoft.com/office/drawing/2014/main" id="{6F9CE73E-9C7D-4D31-B1C0-2FFD9506C888}"/>
              </a:ext>
            </a:extLst>
          </p:cNvPr>
          <p:cNvSpPr txBox="1">
            <a:spLocks/>
          </p:cNvSpPr>
          <p:nvPr/>
        </p:nvSpPr>
        <p:spPr>
          <a:xfrm>
            <a:off x="6096000" y="212775"/>
            <a:ext cx="5486399" cy="11184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hr-HR" sz="2000" i="1" dirty="0">
              <a:hlinkClick r:id="rId4"/>
            </a:endParaRPr>
          </a:p>
          <a:p>
            <a:pPr marL="0" indent="0">
              <a:buNone/>
            </a:pPr>
            <a:endParaRPr lang="hr-HR" sz="2000" i="1" dirty="0">
              <a:hlinkClick r:id="rId4"/>
            </a:endParaRPr>
          </a:p>
          <a:p>
            <a:pPr marL="0" indent="0">
              <a:buNone/>
            </a:pPr>
            <a:r>
              <a:rPr lang="hr-HR" sz="2000" i="1" dirty="0">
                <a:hlinkClick r:id="rId4"/>
              </a:rPr>
              <a:t>https://zeoob.com/generate-instagram-post/</a:t>
            </a:r>
            <a:endParaRPr lang="hr-HR" sz="2000" i="1" dirty="0"/>
          </a:p>
          <a:p>
            <a:pPr marL="0" indent="0">
              <a:buNone/>
            </a:pPr>
            <a:endParaRPr lang="hr-HR" sz="2000" b="1" u="sng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BB47CE5B-1096-45B0-9083-7D22B0C06A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6592" y="1331213"/>
            <a:ext cx="4102646" cy="531401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50300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4BC4FEC6-B234-4A3E-A194-3CA02FB89D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90"/>
            <a:ext cx="5108448" cy="6825419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A28935E5-DB7F-48EB-AD70-57EC8FA792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134" y="1885440"/>
            <a:ext cx="5238653" cy="2743542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12308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1B2619D9-4F98-4A11-8FFE-57C7EB1F52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" y="20029"/>
            <a:ext cx="5104048" cy="6824064"/>
          </a:xfrm>
          <a:prstGeom prst="rect">
            <a:avLst/>
          </a:prstGeom>
        </p:spPr>
      </p:pic>
      <p:sp>
        <p:nvSpPr>
          <p:cNvPr id="7" name="Rezervirano mjesto sadržaja 2">
            <a:extLst>
              <a:ext uri="{FF2B5EF4-FFF2-40B4-BE49-F238E27FC236}">
                <a16:creationId xmlns:a16="http://schemas.microsoft.com/office/drawing/2014/main" id="{0256D9EB-C20B-45FA-9F3D-124012366C9E}"/>
              </a:ext>
            </a:extLst>
          </p:cNvPr>
          <p:cNvSpPr txBox="1">
            <a:spLocks/>
          </p:cNvSpPr>
          <p:nvPr/>
        </p:nvSpPr>
        <p:spPr>
          <a:xfrm>
            <a:off x="5185243" y="234972"/>
            <a:ext cx="6636197" cy="11597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000" dirty="0" err="1"/>
              <a:t>Workbook</a:t>
            </a:r>
            <a:r>
              <a:rPr lang="hr-HR" sz="2000" dirty="0"/>
              <a:t>, p. 62</a:t>
            </a:r>
            <a:br>
              <a:rPr lang="hr-HR" sz="2000" b="1" dirty="0"/>
            </a:br>
            <a:br>
              <a:rPr lang="hr-HR" sz="2000" b="1" dirty="0"/>
            </a:br>
            <a:endParaRPr lang="hr-HR" sz="2000" i="1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79AB126F-5218-4223-8FB3-6BD5D18FF2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946" y="1078280"/>
            <a:ext cx="10838269" cy="5672365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8" name="Rezervirano mjesto sadržaja 2">
            <a:extLst>
              <a:ext uri="{FF2B5EF4-FFF2-40B4-BE49-F238E27FC236}">
                <a16:creationId xmlns:a16="http://schemas.microsoft.com/office/drawing/2014/main" id="{5D75EBE1-F498-4911-8086-B8DA30C37CA4}"/>
              </a:ext>
            </a:extLst>
          </p:cNvPr>
          <p:cNvSpPr txBox="1">
            <a:spLocks/>
          </p:cNvSpPr>
          <p:nvPr/>
        </p:nvSpPr>
        <p:spPr>
          <a:xfrm>
            <a:off x="2623394" y="4079058"/>
            <a:ext cx="9277568" cy="4216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400" i="1" dirty="0">
                <a:solidFill>
                  <a:srgbClr val="FF0000"/>
                </a:solidFill>
              </a:rPr>
              <a:t>- </a:t>
            </a:r>
            <a:r>
              <a:rPr lang="en-US" sz="2400" i="1" dirty="0">
                <a:solidFill>
                  <a:srgbClr val="FF0000"/>
                </a:solidFill>
              </a:rPr>
              <a:t>a person or a thing that annoys you</a:t>
            </a:r>
            <a:endParaRPr lang="hr-HR" sz="2400" i="1" dirty="0">
              <a:solidFill>
                <a:srgbClr val="FF0000"/>
              </a:solidFill>
            </a:endParaRPr>
          </a:p>
        </p:txBody>
      </p:sp>
      <p:sp>
        <p:nvSpPr>
          <p:cNvPr id="9" name="Rezervirano mjesto sadržaja 2">
            <a:extLst>
              <a:ext uri="{FF2B5EF4-FFF2-40B4-BE49-F238E27FC236}">
                <a16:creationId xmlns:a16="http://schemas.microsoft.com/office/drawing/2014/main" id="{04AC9734-10B1-4507-9882-D24F89E59F2F}"/>
              </a:ext>
            </a:extLst>
          </p:cNvPr>
          <p:cNvSpPr txBox="1">
            <a:spLocks/>
          </p:cNvSpPr>
          <p:nvPr/>
        </p:nvSpPr>
        <p:spPr>
          <a:xfrm>
            <a:off x="2553697" y="4594198"/>
            <a:ext cx="9799778" cy="4216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400" i="1" dirty="0">
                <a:solidFill>
                  <a:srgbClr val="FF0000"/>
                </a:solidFill>
              </a:rPr>
              <a:t>- </a:t>
            </a:r>
            <a:r>
              <a:rPr lang="en-US" sz="2400" i="1" dirty="0">
                <a:solidFill>
                  <a:srgbClr val="FF0000"/>
                </a:solidFill>
              </a:rPr>
              <a:t>a spray which protects you from insects</a:t>
            </a:r>
            <a:endParaRPr lang="hr-HR" sz="2400" i="1" dirty="0">
              <a:solidFill>
                <a:srgbClr val="FF0000"/>
              </a:solidFill>
            </a:endParaRPr>
          </a:p>
        </p:txBody>
      </p:sp>
      <p:sp>
        <p:nvSpPr>
          <p:cNvPr id="10" name="Rezervirano mjesto sadržaja 2">
            <a:extLst>
              <a:ext uri="{FF2B5EF4-FFF2-40B4-BE49-F238E27FC236}">
                <a16:creationId xmlns:a16="http://schemas.microsoft.com/office/drawing/2014/main" id="{94358A4C-E27E-4686-BF25-1648E093DC08}"/>
              </a:ext>
            </a:extLst>
          </p:cNvPr>
          <p:cNvSpPr txBox="1">
            <a:spLocks/>
          </p:cNvSpPr>
          <p:nvPr/>
        </p:nvSpPr>
        <p:spPr>
          <a:xfrm>
            <a:off x="2623394" y="5145457"/>
            <a:ext cx="9277568" cy="4216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400" i="1" dirty="0">
                <a:solidFill>
                  <a:srgbClr val="FF0000"/>
                </a:solidFill>
              </a:rPr>
              <a:t>- </a:t>
            </a:r>
            <a:r>
              <a:rPr lang="en-US" sz="2400" i="1" dirty="0">
                <a:solidFill>
                  <a:srgbClr val="FF0000"/>
                </a:solidFill>
              </a:rPr>
              <a:t>games or matches you have to win to enter the rest of the competition</a:t>
            </a:r>
            <a:endParaRPr lang="hr-HR" sz="2400" i="1" dirty="0">
              <a:solidFill>
                <a:srgbClr val="FF0000"/>
              </a:solidFill>
            </a:endParaRPr>
          </a:p>
        </p:txBody>
      </p:sp>
      <p:sp>
        <p:nvSpPr>
          <p:cNvPr id="11" name="Rezervirano mjesto sadržaja 2">
            <a:extLst>
              <a:ext uri="{FF2B5EF4-FFF2-40B4-BE49-F238E27FC236}">
                <a16:creationId xmlns:a16="http://schemas.microsoft.com/office/drawing/2014/main" id="{EAD2FD41-D148-489D-8FF1-4554328CF794}"/>
              </a:ext>
            </a:extLst>
          </p:cNvPr>
          <p:cNvSpPr txBox="1">
            <a:spLocks/>
          </p:cNvSpPr>
          <p:nvPr/>
        </p:nvSpPr>
        <p:spPr>
          <a:xfrm>
            <a:off x="2814802" y="5673146"/>
            <a:ext cx="9277568" cy="4216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400" i="1" dirty="0">
                <a:solidFill>
                  <a:srgbClr val="FF0000"/>
                </a:solidFill>
              </a:rPr>
              <a:t>- </a:t>
            </a:r>
            <a:r>
              <a:rPr lang="en-US" sz="2400" i="1" dirty="0">
                <a:solidFill>
                  <a:srgbClr val="FF0000"/>
                </a:solidFill>
              </a:rPr>
              <a:t>a feeling of great respect</a:t>
            </a:r>
            <a:endParaRPr lang="hr-HR" sz="2400" i="1" dirty="0">
              <a:solidFill>
                <a:srgbClr val="FF0000"/>
              </a:solidFill>
            </a:endParaRPr>
          </a:p>
        </p:txBody>
      </p:sp>
      <p:sp>
        <p:nvSpPr>
          <p:cNvPr id="12" name="Rezervirano mjesto sadržaja 2">
            <a:extLst>
              <a:ext uri="{FF2B5EF4-FFF2-40B4-BE49-F238E27FC236}">
                <a16:creationId xmlns:a16="http://schemas.microsoft.com/office/drawing/2014/main" id="{98CDB3BC-03F3-4CD4-8B19-BB70175C0FB2}"/>
              </a:ext>
            </a:extLst>
          </p:cNvPr>
          <p:cNvSpPr txBox="1">
            <a:spLocks/>
          </p:cNvSpPr>
          <p:nvPr/>
        </p:nvSpPr>
        <p:spPr>
          <a:xfrm>
            <a:off x="3075907" y="6210045"/>
            <a:ext cx="9277568" cy="4216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400" i="1">
                <a:solidFill>
                  <a:srgbClr val="FF0000"/>
                </a:solidFill>
              </a:rPr>
              <a:t>- </a:t>
            </a:r>
            <a:r>
              <a:rPr lang="en-US" sz="2400" i="1">
                <a:solidFill>
                  <a:srgbClr val="FF0000"/>
                </a:solidFill>
              </a:rPr>
              <a:t>an </a:t>
            </a:r>
            <a:r>
              <a:rPr lang="en-US" sz="2400" i="1" dirty="0">
                <a:solidFill>
                  <a:srgbClr val="FF0000"/>
                </a:solidFill>
              </a:rPr>
              <a:t>adjective describing something very impressive</a:t>
            </a:r>
            <a:endParaRPr lang="hr-HR" sz="24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567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/>
      <p:bldP spid="9" grpId="0"/>
      <p:bldP spid="10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2941</TotalTime>
  <Words>223</Words>
  <Application>Microsoft Office PowerPoint</Application>
  <PresentationFormat>Widescreen</PresentationFormat>
  <Paragraphs>38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Tema sustava Office</vt:lpstr>
      <vt:lpstr>UNIT 5;  It takes drive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NEXT OF KIN</dc:title>
  <dc:creator>Siniša Vuksan</dc:creator>
  <cp:lastModifiedBy>Sanja Ivoš</cp:lastModifiedBy>
  <cp:revision>271</cp:revision>
  <dcterms:created xsi:type="dcterms:W3CDTF">2020-09-12T11:20:19Z</dcterms:created>
  <dcterms:modified xsi:type="dcterms:W3CDTF">2022-12-09T16:25:01Z</dcterms:modified>
</cp:coreProperties>
</file>